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0.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95" r:id="rId2"/>
    <p:sldId id="257" r:id="rId3"/>
    <p:sldId id="289" r:id="rId4"/>
    <p:sldId id="258" r:id="rId5"/>
    <p:sldId id="259" r:id="rId6"/>
    <p:sldId id="260" r:id="rId7"/>
    <p:sldId id="261" r:id="rId8"/>
    <p:sldId id="262" r:id="rId9"/>
    <p:sldId id="291" r:id="rId10"/>
    <p:sldId id="263" r:id="rId11"/>
    <p:sldId id="264" r:id="rId12"/>
    <p:sldId id="265" r:id="rId13"/>
    <p:sldId id="607" r:id="rId14"/>
    <p:sldId id="608" r:id="rId15"/>
    <p:sldId id="609" r:id="rId16"/>
    <p:sldId id="610" r:id="rId17"/>
    <p:sldId id="612" r:id="rId18"/>
    <p:sldId id="615" r:id="rId19"/>
    <p:sldId id="616" r:id="rId20"/>
    <p:sldId id="646" r:id="rId21"/>
    <p:sldId id="266" r:id="rId22"/>
    <p:sldId id="267" r:id="rId23"/>
    <p:sldId id="292" r:id="rId24"/>
    <p:sldId id="268" r:id="rId25"/>
    <p:sldId id="270" r:id="rId26"/>
    <p:sldId id="271" r:id="rId27"/>
    <p:sldId id="669" r:id="rId28"/>
    <p:sldId id="272" r:id="rId29"/>
    <p:sldId id="273" r:id="rId30"/>
    <p:sldId id="274" r:id="rId31"/>
    <p:sldId id="639" r:id="rId32"/>
    <p:sldId id="293" r:id="rId33"/>
    <p:sldId id="275" r:id="rId34"/>
    <p:sldId id="284" r:id="rId35"/>
    <p:sldId id="277" r:id="rId36"/>
    <p:sldId id="285" r:id="rId37"/>
    <p:sldId id="278" r:id="rId38"/>
    <p:sldId id="281" r:id="rId39"/>
    <p:sldId id="286" r:id="rId40"/>
    <p:sldId id="283" r:id="rId41"/>
    <p:sldId id="279" r:id="rId42"/>
    <p:sldId id="287" r:id="rId43"/>
    <p:sldId id="288" r:id="rId44"/>
    <p:sldId id="668" r:id="rId45"/>
    <p:sldId id="297" r:id="rId46"/>
    <p:sldId id="67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78401"/>
  </p:normalViewPr>
  <p:slideViewPr>
    <p:cSldViewPr snapToGrid="0">
      <p:cViewPr varScale="1">
        <p:scale>
          <a:sx n="85" d="100"/>
          <a:sy n="85" d="100"/>
        </p:scale>
        <p:origin x="9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D2072-D66C-4C80-B7C8-17FE910CE92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DEB01E4-42C9-479E-A0F6-28B1EC57452B}">
      <dgm:prSet/>
      <dgm:spPr/>
      <dgm:t>
        <a:bodyPr/>
        <a:lstStyle/>
        <a:p>
          <a:r>
            <a:rPr lang="en-CA"/>
            <a:t>Part 1: Family Dynamics</a:t>
          </a:r>
          <a:endParaRPr lang="en-US"/>
        </a:p>
      </dgm:t>
    </dgm:pt>
    <dgm:pt modelId="{558EE4F7-BF89-4351-955A-8F0D823A0B9A}" type="parTrans" cxnId="{F10C1201-5F22-4340-AB6E-DF86CFA60815}">
      <dgm:prSet/>
      <dgm:spPr/>
      <dgm:t>
        <a:bodyPr/>
        <a:lstStyle/>
        <a:p>
          <a:endParaRPr lang="en-US"/>
        </a:p>
      </dgm:t>
    </dgm:pt>
    <dgm:pt modelId="{6500E0FB-D9FB-417A-87D8-FB6F28006179}" type="sibTrans" cxnId="{F10C1201-5F22-4340-AB6E-DF86CFA60815}">
      <dgm:prSet/>
      <dgm:spPr/>
      <dgm:t>
        <a:bodyPr/>
        <a:lstStyle/>
        <a:p>
          <a:endParaRPr lang="en-US"/>
        </a:p>
      </dgm:t>
    </dgm:pt>
    <dgm:pt modelId="{9E138444-1FBF-45CB-8886-3B2AC91058AE}">
      <dgm:prSet/>
      <dgm:spPr/>
      <dgm:t>
        <a:bodyPr/>
        <a:lstStyle/>
        <a:p>
          <a:r>
            <a:rPr lang="en-CA"/>
            <a:t>Part 2: Stress and Learning</a:t>
          </a:r>
          <a:endParaRPr lang="en-US"/>
        </a:p>
      </dgm:t>
    </dgm:pt>
    <dgm:pt modelId="{F0BD5EA6-56FD-4939-B901-D3D2B90EA97A}" type="parTrans" cxnId="{4038ACF6-FED0-4093-ACB6-F753F3C4C185}">
      <dgm:prSet/>
      <dgm:spPr/>
      <dgm:t>
        <a:bodyPr/>
        <a:lstStyle/>
        <a:p>
          <a:endParaRPr lang="en-US"/>
        </a:p>
      </dgm:t>
    </dgm:pt>
    <dgm:pt modelId="{79F24CFC-6977-49F1-90EF-8E441495A622}" type="sibTrans" cxnId="{4038ACF6-FED0-4093-ACB6-F753F3C4C185}">
      <dgm:prSet/>
      <dgm:spPr/>
      <dgm:t>
        <a:bodyPr/>
        <a:lstStyle/>
        <a:p>
          <a:endParaRPr lang="en-US"/>
        </a:p>
      </dgm:t>
    </dgm:pt>
    <dgm:pt modelId="{FB7C12FB-0A13-4BD5-A9BA-9216778B584B}">
      <dgm:prSet/>
      <dgm:spPr/>
      <dgm:t>
        <a:bodyPr/>
        <a:lstStyle/>
        <a:p>
          <a:r>
            <a:rPr lang="en-CA"/>
            <a:t>Part 3: Emotional Tolerance</a:t>
          </a:r>
          <a:endParaRPr lang="en-US"/>
        </a:p>
      </dgm:t>
    </dgm:pt>
    <dgm:pt modelId="{9264EB51-2C3C-486A-9964-BFF107A1843E}" type="parTrans" cxnId="{867BB8F1-A128-4491-A4BE-3BE1F84C38DB}">
      <dgm:prSet/>
      <dgm:spPr/>
      <dgm:t>
        <a:bodyPr/>
        <a:lstStyle/>
        <a:p>
          <a:endParaRPr lang="en-US"/>
        </a:p>
      </dgm:t>
    </dgm:pt>
    <dgm:pt modelId="{CFC8DCAC-E39E-4F10-AAB4-F4CA0C1EAFA6}" type="sibTrans" cxnId="{867BB8F1-A128-4491-A4BE-3BE1F84C38DB}">
      <dgm:prSet/>
      <dgm:spPr/>
      <dgm:t>
        <a:bodyPr/>
        <a:lstStyle/>
        <a:p>
          <a:endParaRPr lang="en-US"/>
        </a:p>
      </dgm:t>
    </dgm:pt>
    <dgm:pt modelId="{8987594E-D7D1-4004-94B6-46A6AA16EA85}">
      <dgm:prSet/>
      <dgm:spPr/>
      <dgm:t>
        <a:bodyPr/>
        <a:lstStyle/>
        <a:p>
          <a:r>
            <a:rPr lang="en-US"/>
            <a:t>Part 4: Strategies for Educators</a:t>
          </a:r>
        </a:p>
      </dgm:t>
    </dgm:pt>
    <dgm:pt modelId="{8E1C66F1-E093-4E10-851E-8FFD6BF1F5DB}" type="parTrans" cxnId="{667F3A81-DFE0-4318-A23D-3D781CF47A2D}">
      <dgm:prSet/>
      <dgm:spPr/>
      <dgm:t>
        <a:bodyPr/>
        <a:lstStyle/>
        <a:p>
          <a:endParaRPr lang="en-US"/>
        </a:p>
      </dgm:t>
    </dgm:pt>
    <dgm:pt modelId="{CD897D48-116F-41DE-BEE4-670805BDF24F}" type="sibTrans" cxnId="{667F3A81-DFE0-4318-A23D-3D781CF47A2D}">
      <dgm:prSet/>
      <dgm:spPr/>
      <dgm:t>
        <a:bodyPr/>
        <a:lstStyle/>
        <a:p>
          <a:endParaRPr lang="en-US"/>
        </a:p>
      </dgm:t>
    </dgm:pt>
    <dgm:pt modelId="{8B29D080-B8FF-A245-858C-DD23F61DE84B}" type="pres">
      <dgm:prSet presAssocID="{398D2072-D66C-4C80-B7C8-17FE910CE922}" presName="linear" presStyleCnt="0">
        <dgm:presLayoutVars>
          <dgm:animLvl val="lvl"/>
          <dgm:resizeHandles val="exact"/>
        </dgm:presLayoutVars>
      </dgm:prSet>
      <dgm:spPr/>
    </dgm:pt>
    <dgm:pt modelId="{AC98397B-10D7-AF44-BD9F-AC69AEEFFDA0}" type="pres">
      <dgm:prSet presAssocID="{CDEB01E4-42C9-479E-A0F6-28B1EC57452B}" presName="parentText" presStyleLbl="node1" presStyleIdx="0" presStyleCnt="4">
        <dgm:presLayoutVars>
          <dgm:chMax val="0"/>
          <dgm:bulletEnabled val="1"/>
        </dgm:presLayoutVars>
      </dgm:prSet>
      <dgm:spPr/>
    </dgm:pt>
    <dgm:pt modelId="{EFFDD246-072D-904F-8400-913100C864E6}" type="pres">
      <dgm:prSet presAssocID="{6500E0FB-D9FB-417A-87D8-FB6F28006179}" presName="spacer" presStyleCnt="0"/>
      <dgm:spPr/>
    </dgm:pt>
    <dgm:pt modelId="{B09B7404-B114-3F43-A636-B9358E9942F5}" type="pres">
      <dgm:prSet presAssocID="{9E138444-1FBF-45CB-8886-3B2AC91058AE}" presName="parentText" presStyleLbl="node1" presStyleIdx="1" presStyleCnt="4">
        <dgm:presLayoutVars>
          <dgm:chMax val="0"/>
          <dgm:bulletEnabled val="1"/>
        </dgm:presLayoutVars>
      </dgm:prSet>
      <dgm:spPr/>
    </dgm:pt>
    <dgm:pt modelId="{079F2CBB-6A45-9847-892C-72EABDD7DA2E}" type="pres">
      <dgm:prSet presAssocID="{79F24CFC-6977-49F1-90EF-8E441495A622}" presName="spacer" presStyleCnt="0"/>
      <dgm:spPr/>
    </dgm:pt>
    <dgm:pt modelId="{23BF2ED6-06F5-864E-AD3D-1E8FB6BE7331}" type="pres">
      <dgm:prSet presAssocID="{FB7C12FB-0A13-4BD5-A9BA-9216778B584B}" presName="parentText" presStyleLbl="node1" presStyleIdx="2" presStyleCnt="4">
        <dgm:presLayoutVars>
          <dgm:chMax val="0"/>
          <dgm:bulletEnabled val="1"/>
        </dgm:presLayoutVars>
      </dgm:prSet>
      <dgm:spPr/>
    </dgm:pt>
    <dgm:pt modelId="{F8533A9E-5E68-AB49-9CC5-0A0527BF1C9A}" type="pres">
      <dgm:prSet presAssocID="{CFC8DCAC-E39E-4F10-AAB4-F4CA0C1EAFA6}" presName="spacer" presStyleCnt="0"/>
      <dgm:spPr/>
    </dgm:pt>
    <dgm:pt modelId="{0D0F598C-EDC4-EA4F-A3E0-C6657A8E119B}" type="pres">
      <dgm:prSet presAssocID="{8987594E-D7D1-4004-94B6-46A6AA16EA85}" presName="parentText" presStyleLbl="node1" presStyleIdx="3" presStyleCnt="4">
        <dgm:presLayoutVars>
          <dgm:chMax val="0"/>
          <dgm:bulletEnabled val="1"/>
        </dgm:presLayoutVars>
      </dgm:prSet>
      <dgm:spPr/>
    </dgm:pt>
  </dgm:ptLst>
  <dgm:cxnLst>
    <dgm:cxn modelId="{F10C1201-5F22-4340-AB6E-DF86CFA60815}" srcId="{398D2072-D66C-4C80-B7C8-17FE910CE922}" destId="{CDEB01E4-42C9-479E-A0F6-28B1EC57452B}" srcOrd="0" destOrd="0" parTransId="{558EE4F7-BF89-4351-955A-8F0D823A0B9A}" sibTransId="{6500E0FB-D9FB-417A-87D8-FB6F28006179}"/>
    <dgm:cxn modelId="{FC7F7724-6E3F-0549-9ED2-3DB01CA9F60C}" type="presOf" srcId="{398D2072-D66C-4C80-B7C8-17FE910CE922}" destId="{8B29D080-B8FF-A245-858C-DD23F61DE84B}" srcOrd="0" destOrd="0" presId="urn:microsoft.com/office/officeart/2005/8/layout/vList2"/>
    <dgm:cxn modelId="{64220A4B-EBDA-604C-A710-4E47B52CC893}" type="presOf" srcId="{8987594E-D7D1-4004-94B6-46A6AA16EA85}" destId="{0D0F598C-EDC4-EA4F-A3E0-C6657A8E119B}" srcOrd="0" destOrd="0" presId="urn:microsoft.com/office/officeart/2005/8/layout/vList2"/>
    <dgm:cxn modelId="{DA5AAD64-12F2-1C42-AC41-B498AB407394}" type="presOf" srcId="{CDEB01E4-42C9-479E-A0F6-28B1EC57452B}" destId="{AC98397B-10D7-AF44-BD9F-AC69AEEFFDA0}" srcOrd="0" destOrd="0" presId="urn:microsoft.com/office/officeart/2005/8/layout/vList2"/>
    <dgm:cxn modelId="{570A1F65-55F3-5941-9783-B2040CF03C04}" type="presOf" srcId="{FB7C12FB-0A13-4BD5-A9BA-9216778B584B}" destId="{23BF2ED6-06F5-864E-AD3D-1E8FB6BE7331}" srcOrd="0" destOrd="0" presId="urn:microsoft.com/office/officeart/2005/8/layout/vList2"/>
    <dgm:cxn modelId="{667F3A81-DFE0-4318-A23D-3D781CF47A2D}" srcId="{398D2072-D66C-4C80-B7C8-17FE910CE922}" destId="{8987594E-D7D1-4004-94B6-46A6AA16EA85}" srcOrd="3" destOrd="0" parTransId="{8E1C66F1-E093-4E10-851E-8FFD6BF1F5DB}" sibTransId="{CD897D48-116F-41DE-BEE4-670805BDF24F}"/>
    <dgm:cxn modelId="{64DFE193-6901-5049-B0FC-8E9CEBC0231F}" type="presOf" srcId="{9E138444-1FBF-45CB-8886-3B2AC91058AE}" destId="{B09B7404-B114-3F43-A636-B9358E9942F5}" srcOrd="0" destOrd="0" presId="urn:microsoft.com/office/officeart/2005/8/layout/vList2"/>
    <dgm:cxn modelId="{867BB8F1-A128-4491-A4BE-3BE1F84C38DB}" srcId="{398D2072-D66C-4C80-B7C8-17FE910CE922}" destId="{FB7C12FB-0A13-4BD5-A9BA-9216778B584B}" srcOrd="2" destOrd="0" parTransId="{9264EB51-2C3C-486A-9964-BFF107A1843E}" sibTransId="{CFC8DCAC-E39E-4F10-AAB4-F4CA0C1EAFA6}"/>
    <dgm:cxn modelId="{4038ACF6-FED0-4093-ACB6-F753F3C4C185}" srcId="{398D2072-D66C-4C80-B7C8-17FE910CE922}" destId="{9E138444-1FBF-45CB-8886-3B2AC91058AE}" srcOrd="1" destOrd="0" parTransId="{F0BD5EA6-56FD-4939-B901-D3D2B90EA97A}" sibTransId="{79F24CFC-6977-49F1-90EF-8E441495A622}"/>
    <dgm:cxn modelId="{1ADC9C5E-4900-984D-81B4-EDF8D0FF5153}" type="presParOf" srcId="{8B29D080-B8FF-A245-858C-DD23F61DE84B}" destId="{AC98397B-10D7-AF44-BD9F-AC69AEEFFDA0}" srcOrd="0" destOrd="0" presId="urn:microsoft.com/office/officeart/2005/8/layout/vList2"/>
    <dgm:cxn modelId="{34F58B39-41A2-A343-A780-702197447765}" type="presParOf" srcId="{8B29D080-B8FF-A245-858C-DD23F61DE84B}" destId="{EFFDD246-072D-904F-8400-913100C864E6}" srcOrd="1" destOrd="0" presId="urn:microsoft.com/office/officeart/2005/8/layout/vList2"/>
    <dgm:cxn modelId="{726D473F-CA1F-C346-B46F-6045EF03A5C8}" type="presParOf" srcId="{8B29D080-B8FF-A245-858C-DD23F61DE84B}" destId="{B09B7404-B114-3F43-A636-B9358E9942F5}" srcOrd="2" destOrd="0" presId="urn:microsoft.com/office/officeart/2005/8/layout/vList2"/>
    <dgm:cxn modelId="{F0C5A2C5-0323-7343-8F8E-582486148AC7}" type="presParOf" srcId="{8B29D080-B8FF-A245-858C-DD23F61DE84B}" destId="{079F2CBB-6A45-9847-892C-72EABDD7DA2E}" srcOrd="3" destOrd="0" presId="urn:microsoft.com/office/officeart/2005/8/layout/vList2"/>
    <dgm:cxn modelId="{9E9D2A93-6A51-D447-94E3-63B02ADBA2F7}" type="presParOf" srcId="{8B29D080-B8FF-A245-858C-DD23F61DE84B}" destId="{23BF2ED6-06F5-864E-AD3D-1E8FB6BE7331}" srcOrd="4" destOrd="0" presId="urn:microsoft.com/office/officeart/2005/8/layout/vList2"/>
    <dgm:cxn modelId="{46E26488-559E-0C4A-B2AE-1CEAE733F3B2}" type="presParOf" srcId="{8B29D080-B8FF-A245-858C-DD23F61DE84B}" destId="{F8533A9E-5E68-AB49-9CC5-0A0527BF1C9A}" srcOrd="5" destOrd="0" presId="urn:microsoft.com/office/officeart/2005/8/layout/vList2"/>
    <dgm:cxn modelId="{AB856397-901E-AD4B-8E56-1DD1D51D379C}" type="presParOf" srcId="{8B29D080-B8FF-A245-858C-DD23F61DE84B}" destId="{0D0F598C-EDC4-EA4F-A3E0-C6657A8E11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E67590-CDA9-0244-A224-197A7E527346}" type="doc">
      <dgm:prSet loTypeId="urn:microsoft.com/office/officeart/2005/8/layout/hProcess9" loCatId="" qsTypeId="urn:microsoft.com/office/officeart/2005/8/quickstyle/simple1" qsCatId="simple" csTypeId="urn:microsoft.com/office/officeart/2005/8/colors/accent3_2" csCatId="accent3" phldr="1"/>
      <dgm:spPr/>
    </dgm:pt>
    <dgm:pt modelId="{DB0B636B-88D6-0944-A6B5-2BE494B28721}">
      <dgm:prSet phldrT="[Text]"/>
      <dgm:spPr/>
      <dgm:t>
        <a:bodyPr/>
        <a:lstStyle/>
        <a:p>
          <a:r>
            <a:rPr lang="en-US" dirty="0">
              <a:latin typeface="+mj-lt"/>
            </a:rPr>
            <a:t>Through</a:t>
          </a:r>
        </a:p>
        <a:p>
          <a:r>
            <a:rPr lang="en-US" dirty="0">
              <a:latin typeface="+mj-lt"/>
            </a:rPr>
            <a:t>Safety</a:t>
          </a:r>
        </a:p>
      </dgm:t>
    </dgm:pt>
    <dgm:pt modelId="{C45D83B8-63F1-3C46-9552-BC616C05197C}" type="parTrans" cxnId="{4272FB27-96D4-2D42-865A-70189248A8F6}">
      <dgm:prSet/>
      <dgm:spPr/>
      <dgm:t>
        <a:bodyPr/>
        <a:lstStyle/>
        <a:p>
          <a:endParaRPr lang="en-US"/>
        </a:p>
      </dgm:t>
    </dgm:pt>
    <dgm:pt modelId="{DCFEC663-D131-3B40-9289-39A2186E1230}" type="sibTrans" cxnId="{4272FB27-96D4-2D42-865A-70189248A8F6}">
      <dgm:prSet/>
      <dgm:spPr/>
      <dgm:t>
        <a:bodyPr/>
        <a:lstStyle/>
        <a:p>
          <a:endParaRPr lang="en-US"/>
        </a:p>
      </dgm:t>
    </dgm:pt>
    <dgm:pt modelId="{1E57CE2B-ECCE-2D45-BCFF-37FEFB9C875E}" type="pres">
      <dgm:prSet presAssocID="{28E67590-CDA9-0244-A224-197A7E527346}" presName="CompostProcess" presStyleCnt="0">
        <dgm:presLayoutVars>
          <dgm:dir/>
          <dgm:resizeHandles val="exact"/>
        </dgm:presLayoutVars>
      </dgm:prSet>
      <dgm:spPr/>
    </dgm:pt>
    <dgm:pt modelId="{97DF3207-A709-B941-BECB-1148D6D072D3}" type="pres">
      <dgm:prSet presAssocID="{28E67590-CDA9-0244-A224-197A7E527346}" presName="arrow" presStyleLbl="bgShp" presStyleIdx="0" presStyleCnt="1"/>
      <dgm:spPr/>
    </dgm:pt>
    <dgm:pt modelId="{E0604120-FE47-4046-A2C8-AD87B42769E4}" type="pres">
      <dgm:prSet presAssocID="{28E67590-CDA9-0244-A224-197A7E527346}" presName="linearProcess" presStyleCnt="0"/>
      <dgm:spPr/>
    </dgm:pt>
    <dgm:pt modelId="{F9877D2B-E6CB-944E-B562-8F60095FCD9F}" type="pres">
      <dgm:prSet presAssocID="{DB0B636B-88D6-0944-A6B5-2BE494B28721}" presName="textNode" presStyleLbl="node1" presStyleIdx="0" presStyleCnt="1">
        <dgm:presLayoutVars>
          <dgm:bulletEnabled val="1"/>
        </dgm:presLayoutVars>
      </dgm:prSet>
      <dgm:spPr/>
    </dgm:pt>
  </dgm:ptLst>
  <dgm:cxnLst>
    <dgm:cxn modelId="{4272FB27-96D4-2D42-865A-70189248A8F6}" srcId="{28E67590-CDA9-0244-A224-197A7E527346}" destId="{DB0B636B-88D6-0944-A6B5-2BE494B28721}" srcOrd="0" destOrd="0" parTransId="{C45D83B8-63F1-3C46-9552-BC616C05197C}" sibTransId="{DCFEC663-D131-3B40-9289-39A2186E1230}"/>
    <dgm:cxn modelId="{BABFC93A-4DB3-D148-8F7F-039B10C1BF43}" type="presOf" srcId="{DB0B636B-88D6-0944-A6B5-2BE494B28721}" destId="{F9877D2B-E6CB-944E-B562-8F60095FCD9F}" srcOrd="0" destOrd="0" presId="urn:microsoft.com/office/officeart/2005/8/layout/hProcess9"/>
    <dgm:cxn modelId="{08D6426A-6246-9E4A-8C36-D99ED293E0D2}" type="presOf" srcId="{28E67590-CDA9-0244-A224-197A7E527346}" destId="{1E57CE2B-ECCE-2D45-BCFF-37FEFB9C875E}" srcOrd="0" destOrd="0" presId="urn:microsoft.com/office/officeart/2005/8/layout/hProcess9"/>
    <dgm:cxn modelId="{7C177834-BAF9-4949-8628-C729F88CFA6A}" type="presParOf" srcId="{1E57CE2B-ECCE-2D45-BCFF-37FEFB9C875E}" destId="{97DF3207-A709-B941-BECB-1148D6D072D3}" srcOrd="0" destOrd="0" presId="urn:microsoft.com/office/officeart/2005/8/layout/hProcess9"/>
    <dgm:cxn modelId="{B8CC8EAF-BFAA-B042-9A15-38A947EDFAE2}" type="presParOf" srcId="{1E57CE2B-ECCE-2D45-BCFF-37FEFB9C875E}" destId="{E0604120-FE47-4046-A2C8-AD87B42769E4}" srcOrd="1" destOrd="0" presId="urn:microsoft.com/office/officeart/2005/8/layout/hProcess9"/>
    <dgm:cxn modelId="{0ED0E019-16F1-C34C-A5B8-24332FC23024}" type="presParOf" srcId="{E0604120-FE47-4046-A2C8-AD87B42769E4}" destId="{F9877D2B-E6CB-944E-B562-8F60095FCD9F}"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E67590-CDA9-0244-A224-197A7E527346}" type="doc">
      <dgm:prSet loTypeId="urn:microsoft.com/office/officeart/2005/8/layout/hProcess9" loCatId="" qsTypeId="urn:microsoft.com/office/officeart/2005/8/quickstyle/simple1" qsCatId="simple" csTypeId="urn:microsoft.com/office/officeart/2005/8/colors/colorful4" csCatId="colorful" phldr="1"/>
      <dgm:spPr/>
    </dgm:pt>
    <dgm:pt modelId="{DB0B636B-88D6-0944-A6B5-2BE494B28721}">
      <dgm:prSet phldrT="[Text]" custT="1"/>
      <dgm:spPr/>
      <dgm:t>
        <a:bodyPr/>
        <a:lstStyle/>
        <a:p>
          <a:r>
            <a:rPr lang="en-US" sz="4000" dirty="0">
              <a:latin typeface="+mj-lt"/>
            </a:rPr>
            <a:t>Through</a:t>
          </a:r>
        </a:p>
        <a:p>
          <a:r>
            <a:rPr lang="en-US" sz="4000" dirty="0">
              <a:latin typeface="+mj-lt"/>
            </a:rPr>
            <a:t>Satisfaction</a:t>
          </a:r>
        </a:p>
      </dgm:t>
    </dgm:pt>
    <dgm:pt modelId="{C45D83B8-63F1-3C46-9552-BC616C05197C}" type="parTrans" cxnId="{4272FB27-96D4-2D42-865A-70189248A8F6}">
      <dgm:prSet/>
      <dgm:spPr/>
      <dgm:t>
        <a:bodyPr/>
        <a:lstStyle/>
        <a:p>
          <a:endParaRPr lang="en-US"/>
        </a:p>
      </dgm:t>
    </dgm:pt>
    <dgm:pt modelId="{DCFEC663-D131-3B40-9289-39A2186E1230}" type="sibTrans" cxnId="{4272FB27-96D4-2D42-865A-70189248A8F6}">
      <dgm:prSet/>
      <dgm:spPr/>
      <dgm:t>
        <a:bodyPr/>
        <a:lstStyle/>
        <a:p>
          <a:endParaRPr lang="en-US"/>
        </a:p>
      </dgm:t>
    </dgm:pt>
    <dgm:pt modelId="{1E57CE2B-ECCE-2D45-BCFF-37FEFB9C875E}" type="pres">
      <dgm:prSet presAssocID="{28E67590-CDA9-0244-A224-197A7E527346}" presName="CompostProcess" presStyleCnt="0">
        <dgm:presLayoutVars>
          <dgm:dir/>
          <dgm:resizeHandles val="exact"/>
        </dgm:presLayoutVars>
      </dgm:prSet>
      <dgm:spPr/>
    </dgm:pt>
    <dgm:pt modelId="{97DF3207-A709-B941-BECB-1148D6D072D3}" type="pres">
      <dgm:prSet presAssocID="{28E67590-CDA9-0244-A224-197A7E527346}" presName="arrow" presStyleLbl="bgShp" presStyleIdx="0" presStyleCnt="1"/>
      <dgm:spPr/>
    </dgm:pt>
    <dgm:pt modelId="{E0604120-FE47-4046-A2C8-AD87B42769E4}" type="pres">
      <dgm:prSet presAssocID="{28E67590-CDA9-0244-A224-197A7E527346}" presName="linearProcess" presStyleCnt="0"/>
      <dgm:spPr/>
    </dgm:pt>
    <dgm:pt modelId="{F9877D2B-E6CB-944E-B562-8F60095FCD9F}" type="pres">
      <dgm:prSet presAssocID="{DB0B636B-88D6-0944-A6B5-2BE494B28721}" presName="textNode" presStyleLbl="node1" presStyleIdx="0" presStyleCnt="1">
        <dgm:presLayoutVars>
          <dgm:bulletEnabled val="1"/>
        </dgm:presLayoutVars>
      </dgm:prSet>
      <dgm:spPr/>
    </dgm:pt>
  </dgm:ptLst>
  <dgm:cxnLst>
    <dgm:cxn modelId="{4272FB27-96D4-2D42-865A-70189248A8F6}" srcId="{28E67590-CDA9-0244-A224-197A7E527346}" destId="{DB0B636B-88D6-0944-A6B5-2BE494B28721}" srcOrd="0" destOrd="0" parTransId="{C45D83B8-63F1-3C46-9552-BC616C05197C}" sibTransId="{DCFEC663-D131-3B40-9289-39A2186E1230}"/>
    <dgm:cxn modelId="{BABFC93A-4DB3-D148-8F7F-039B10C1BF43}" type="presOf" srcId="{DB0B636B-88D6-0944-A6B5-2BE494B28721}" destId="{F9877D2B-E6CB-944E-B562-8F60095FCD9F}" srcOrd="0" destOrd="0" presId="urn:microsoft.com/office/officeart/2005/8/layout/hProcess9"/>
    <dgm:cxn modelId="{08D6426A-6246-9E4A-8C36-D99ED293E0D2}" type="presOf" srcId="{28E67590-CDA9-0244-A224-197A7E527346}" destId="{1E57CE2B-ECCE-2D45-BCFF-37FEFB9C875E}" srcOrd="0" destOrd="0" presId="urn:microsoft.com/office/officeart/2005/8/layout/hProcess9"/>
    <dgm:cxn modelId="{7C177834-BAF9-4949-8628-C729F88CFA6A}" type="presParOf" srcId="{1E57CE2B-ECCE-2D45-BCFF-37FEFB9C875E}" destId="{97DF3207-A709-B941-BECB-1148D6D072D3}" srcOrd="0" destOrd="0" presId="urn:microsoft.com/office/officeart/2005/8/layout/hProcess9"/>
    <dgm:cxn modelId="{B8CC8EAF-BFAA-B042-9A15-38A947EDFAE2}" type="presParOf" srcId="{1E57CE2B-ECCE-2D45-BCFF-37FEFB9C875E}" destId="{E0604120-FE47-4046-A2C8-AD87B42769E4}" srcOrd="1" destOrd="0" presId="urn:microsoft.com/office/officeart/2005/8/layout/hProcess9"/>
    <dgm:cxn modelId="{0ED0E019-16F1-C34C-A5B8-24332FC23024}" type="presParOf" srcId="{E0604120-FE47-4046-A2C8-AD87B42769E4}" destId="{F9877D2B-E6CB-944E-B562-8F60095FCD9F}"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E67590-CDA9-0244-A224-197A7E527346}" type="doc">
      <dgm:prSet loTypeId="urn:microsoft.com/office/officeart/2005/8/layout/hProcess9" loCatId="" qsTypeId="urn:microsoft.com/office/officeart/2005/8/quickstyle/simple1" qsCatId="simple" csTypeId="urn:microsoft.com/office/officeart/2005/8/colors/accent3_2" csCatId="accent3" phldr="1"/>
      <dgm:spPr/>
    </dgm:pt>
    <dgm:pt modelId="{DB0B636B-88D6-0944-A6B5-2BE494B28721}">
      <dgm:prSet phldrT="[Text]" custT="1"/>
      <dgm:spPr/>
      <dgm:t>
        <a:bodyPr/>
        <a:lstStyle/>
        <a:p>
          <a:r>
            <a:rPr lang="en-US" sz="4000" dirty="0">
              <a:latin typeface="+mj-lt"/>
            </a:rPr>
            <a:t>Through</a:t>
          </a:r>
        </a:p>
        <a:p>
          <a:r>
            <a:rPr lang="en-US" sz="4000" dirty="0">
              <a:latin typeface="+mj-lt"/>
            </a:rPr>
            <a:t>Connection</a:t>
          </a:r>
        </a:p>
      </dgm:t>
    </dgm:pt>
    <dgm:pt modelId="{C45D83B8-63F1-3C46-9552-BC616C05197C}" type="parTrans" cxnId="{4272FB27-96D4-2D42-865A-70189248A8F6}">
      <dgm:prSet/>
      <dgm:spPr/>
      <dgm:t>
        <a:bodyPr/>
        <a:lstStyle/>
        <a:p>
          <a:endParaRPr lang="en-US"/>
        </a:p>
      </dgm:t>
    </dgm:pt>
    <dgm:pt modelId="{DCFEC663-D131-3B40-9289-39A2186E1230}" type="sibTrans" cxnId="{4272FB27-96D4-2D42-865A-70189248A8F6}">
      <dgm:prSet/>
      <dgm:spPr/>
      <dgm:t>
        <a:bodyPr/>
        <a:lstStyle/>
        <a:p>
          <a:endParaRPr lang="en-US"/>
        </a:p>
      </dgm:t>
    </dgm:pt>
    <dgm:pt modelId="{1E57CE2B-ECCE-2D45-BCFF-37FEFB9C875E}" type="pres">
      <dgm:prSet presAssocID="{28E67590-CDA9-0244-A224-197A7E527346}" presName="CompostProcess" presStyleCnt="0">
        <dgm:presLayoutVars>
          <dgm:dir/>
          <dgm:resizeHandles val="exact"/>
        </dgm:presLayoutVars>
      </dgm:prSet>
      <dgm:spPr/>
    </dgm:pt>
    <dgm:pt modelId="{97DF3207-A709-B941-BECB-1148D6D072D3}" type="pres">
      <dgm:prSet presAssocID="{28E67590-CDA9-0244-A224-197A7E527346}" presName="arrow" presStyleLbl="bgShp" presStyleIdx="0" presStyleCnt="1"/>
      <dgm:spPr/>
    </dgm:pt>
    <dgm:pt modelId="{E0604120-FE47-4046-A2C8-AD87B42769E4}" type="pres">
      <dgm:prSet presAssocID="{28E67590-CDA9-0244-A224-197A7E527346}" presName="linearProcess" presStyleCnt="0"/>
      <dgm:spPr/>
    </dgm:pt>
    <dgm:pt modelId="{F9877D2B-E6CB-944E-B562-8F60095FCD9F}" type="pres">
      <dgm:prSet presAssocID="{DB0B636B-88D6-0944-A6B5-2BE494B28721}" presName="textNode" presStyleLbl="node1" presStyleIdx="0" presStyleCnt="1">
        <dgm:presLayoutVars>
          <dgm:bulletEnabled val="1"/>
        </dgm:presLayoutVars>
      </dgm:prSet>
      <dgm:spPr/>
    </dgm:pt>
  </dgm:ptLst>
  <dgm:cxnLst>
    <dgm:cxn modelId="{4272FB27-96D4-2D42-865A-70189248A8F6}" srcId="{28E67590-CDA9-0244-A224-197A7E527346}" destId="{DB0B636B-88D6-0944-A6B5-2BE494B28721}" srcOrd="0" destOrd="0" parTransId="{C45D83B8-63F1-3C46-9552-BC616C05197C}" sibTransId="{DCFEC663-D131-3B40-9289-39A2186E1230}"/>
    <dgm:cxn modelId="{BABFC93A-4DB3-D148-8F7F-039B10C1BF43}" type="presOf" srcId="{DB0B636B-88D6-0944-A6B5-2BE494B28721}" destId="{F9877D2B-E6CB-944E-B562-8F60095FCD9F}" srcOrd="0" destOrd="0" presId="urn:microsoft.com/office/officeart/2005/8/layout/hProcess9"/>
    <dgm:cxn modelId="{08D6426A-6246-9E4A-8C36-D99ED293E0D2}" type="presOf" srcId="{28E67590-CDA9-0244-A224-197A7E527346}" destId="{1E57CE2B-ECCE-2D45-BCFF-37FEFB9C875E}" srcOrd="0" destOrd="0" presId="urn:microsoft.com/office/officeart/2005/8/layout/hProcess9"/>
    <dgm:cxn modelId="{7C177834-BAF9-4949-8628-C729F88CFA6A}" type="presParOf" srcId="{1E57CE2B-ECCE-2D45-BCFF-37FEFB9C875E}" destId="{97DF3207-A709-B941-BECB-1148D6D072D3}" srcOrd="0" destOrd="0" presId="urn:microsoft.com/office/officeart/2005/8/layout/hProcess9"/>
    <dgm:cxn modelId="{B8CC8EAF-BFAA-B042-9A15-38A947EDFAE2}" type="presParOf" srcId="{1E57CE2B-ECCE-2D45-BCFF-37FEFB9C875E}" destId="{E0604120-FE47-4046-A2C8-AD87B42769E4}" srcOrd="1" destOrd="0" presId="urn:microsoft.com/office/officeart/2005/8/layout/hProcess9"/>
    <dgm:cxn modelId="{0ED0E019-16F1-C34C-A5B8-24332FC23024}" type="presParOf" srcId="{E0604120-FE47-4046-A2C8-AD87B42769E4}" destId="{F9877D2B-E6CB-944E-B562-8F60095FCD9F}"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85FA63-07EB-4E04-B02F-AF8A929A6BF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B21A494-0654-485B-9C41-248E25EF9F04}">
      <dgm:prSet/>
      <dgm:spPr/>
      <dgm:t>
        <a:bodyPr/>
        <a:lstStyle/>
        <a:p>
          <a:r>
            <a:rPr lang="en-CA"/>
            <a:t>Reptilian Brain (R-Complex)</a:t>
          </a:r>
          <a:endParaRPr lang="en-US"/>
        </a:p>
      </dgm:t>
    </dgm:pt>
    <dgm:pt modelId="{7CD11B6B-3ED7-40E7-9AF3-DD0A9B4FED27}" type="parTrans" cxnId="{9F15A850-FB25-4A8F-B1FB-0E79A80AFD29}">
      <dgm:prSet/>
      <dgm:spPr/>
      <dgm:t>
        <a:bodyPr/>
        <a:lstStyle/>
        <a:p>
          <a:endParaRPr lang="en-US"/>
        </a:p>
      </dgm:t>
    </dgm:pt>
    <dgm:pt modelId="{27C77E1B-2C42-42C8-BA76-97FABA6BF147}" type="sibTrans" cxnId="{9F15A850-FB25-4A8F-B1FB-0E79A80AFD29}">
      <dgm:prSet/>
      <dgm:spPr/>
      <dgm:t>
        <a:bodyPr/>
        <a:lstStyle/>
        <a:p>
          <a:endParaRPr lang="en-US"/>
        </a:p>
      </dgm:t>
    </dgm:pt>
    <dgm:pt modelId="{59CA3422-1132-4A25-BF77-AD4477270544}">
      <dgm:prSet/>
      <dgm:spPr/>
      <dgm:t>
        <a:bodyPr/>
        <a:lstStyle/>
        <a:p>
          <a:r>
            <a:rPr lang="en-CA"/>
            <a:t>Heightened fight-or-flight responses</a:t>
          </a:r>
          <a:endParaRPr lang="en-US"/>
        </a:p>
      </dgm:t>
    </dgm:pt>
    <dgm:pt modelId="{6CE13E33-52E6-45B8-8DA1-4CF36788E98F}" type="parTrans" cxnId="{8314CAC2-4754-42F4-BEFD-5B0D3EEF007F}">
      <dgm:prSet/>
      <dgm:spPr/>
      <dgm:t>
        <a:bodyPr/>
        <a:lstStyle/>
        <a:p>
          <a:endParaRPr lang="en-US"/>
        </a:p>
      </dgm:t>
    </dgm:pt>
    <dgm:pt modelId="{2240C8FE-888C-4481-B0DF-C985E3E47012}" type="sibTrans" cxnId="{8314CAC2-4754-42F4-BEFD-5B0D3EEF007F}">
      <dgm:prSet/>
      <dgm:spPr/>
      <dgm:t>
        <a:bodyPr/>
        <a:lstStyle/>
        <a:p>
          <a:endParaRPr lang="en-US"/>
        </a:p>
      </dgm:t>
    </dgm:pt>
    <dgm:pt modelId="{C774F738-8313-47DC-8187-9B02E661096F}">
      <dgm:prSet/>
      <dgm:spPr/>
      <dgm:t>
        <a:bodyPr/>
        <a:lstStyle/>
        <a:p>
          <a:r>
            <a:rPr lang="en-CA"/>
            <a:t>More prone to anxiety, hypervigilance, and sense of danger</a:t>
          </a:r>
          <a:endParaRPr lang="en-US"/>
        </a:p>
      </dgm:t>
    </dgm:pt>
    <dgm:pt modelId="{2E56D711-F2F8-4D6C-804C-5FDBC6AF6EE5}" type="parTrans" cxnId="{7E14BA4E-1B87-4714-9904-01C266E7B738}">
      <dgm:prSet/>
      <dgm:spPr/>
      <dgm:t>
        <a:bodyPr/>
        <a:lstStyle/>
        <a:p>
          <a:endParaRPr lang="en-US"/>
        </a:p>
      </dgm:t>
    </dgm:pt>
    <dgm:pt modelId="{885324F5-E599-4C59-9259-579B6E1BF5D9}" type="sibTrans" cxnId="{7E14BA4E-1B87-4714-9904-01C266E7B738}">
      <dgm:prSet/>
      <dgm:spPr/>
      <dgm:t>
        <a:bodyPr/>
        <a:lstStyle/>
        <a:p>
          <a:endParaRPr lang="en-US"/>
        </a:p>
      </dgm:t>
    </dgm:pt>
    <dgm:pt modelId="{BB2A643C-29CD-4FAB-B989-3ACC85335FBB}">
      <dgm:prSet/>
      <dgm:spPr/>
      <dgm:t>
        <a:bodyPr/>
        <a:lstStyle/>
        <a:p>
          <a:r>
            <a:rPr lang="en-CA"/>
            <a:t>Paleomammalian Brain (Limbic System)</a:t>
          </a:r>
          <a:endParaRPr lang="en-US"/>
        </a:p>
      </dgm:t>
    </dgm:pt>
    <dgm:pt modelId="{3D07E6D3-E08F-4547-958F-70333CA6C9BA}" type="parTrans" cxnId="{434C96CA-E45E-4271-B8F2-7D187944D8DC}">
      <dgm:prSet/>
      <dgm:spPr/>
      <dgm:t>
        <a:bodyPr/>
        <a:lstStyle/>
        <a:p>
          <a:endParaRPr lang="en-US"/>
        </a:p>
      </dgm:t>
    </dgm:pt>
    <dgm:pt modelId="{D30E9581-BAF8-4A93-BDEF-712B9E1D6A95}" type="sibTrans" cxnId="{434C96CA-E45E-4271-B8F2-7D187944D8DC}">
      <dgm:prSet/>
      <dgm:spPr/>
      <dgm:t>
        <a:bodyPr/>
        <a:lstStyle/>
        <a:p>
          <a:endParaRPr lang="en-US"/>
        </a:p>
      </dgm:t>
    </dgm:pt>
    <dgm:pt modelId="{02F3AFE5-06E1-417F-8AB0-DFF03BDC1BD1}">
      <dgm:prSet/>
      <dgm:spPr/>
      <dgm:t>
        <a:bodyPr/>
        <a:lstStyle/>
        <a:p>
          <a:r>
            <a:rPr lang="en-CA"/>
            <a:t>Emotional dysregulation and mood swings</a:t>
          </a:r>
          <a:endParaRPr lang="en-US"/>
        </a:p>
      </dgm:t>
    </dgm:pt>
    <dgm:pt modelId="{CF64EA13-BD63-47D1-8D9A-52D5726099EB}" type="parTrans" cxnId="{F9A6711A-E022-4887-99E7-F99BB3582D8C}">
      <dgm:prSet/>
      <dgm:spPr/>
      <dgm:t>
        <a:bodyPr/>
        <a:lstStyle/>
        <a:p>
          <a:endParaRPr lang="en-US"/>
        </a:p>
      </dgm:t>
    </dgm:pt>
    <dgm:pt modelId="{1085B79F-09DA-4D65-9CA1-2CA4DAF4BA0E}" type="sibTrans" cxnId="{F9A6711A-E022-4887-99E7-F99BB3582D8C}">
      <dgm:prSet/>
      <dgm:spPr/>
      <dgm:t>
        <a:bodyPr/>
        <a:lstStyle/>
        <a:p>
          <a:endParaRPr lang="en-US"/>
        </a:p>
      </dgm:t>
    </dgm:pt>
    <dgm:pt modelId="{28AF9756-2C74-4202-8B46-B9A21994A406}">
      <dgm:prSet/>
      <dgm:spPr/>
      <dgm:t>
        <a:bodyPr/>
        <a:lstStyle/>
        <a:p>
          <a:r>
            <a:rPr lang="en-CA"/>
            <a:t>Stress can significantly impact emotion and social behavior</a:t>
          </a:r>
          <a:endParaRPr lang="en-US"/>
        </a:p>
      </dgm:t>
    </dgm:pt>
    <dgm:pt modelId="{7C9335C6-28B4-41D7-9211-71418CB991EB}" type="parTrans" cxnId="{6F267077-9B3A-4109-B23A-8E49E67D0E13}">
      <dgm:prSet/>
      <dgm:spPr/>
      <dgm:t>
        <a:bodyPr/>
        <a:lstStyle/>
        <a:p>
          <a:endParaRPr lang="en-US"/>
        </a:p>
      </dgm:t>
    </dgm:pt>
    <dgm:pt modelId="{3AAAF00B-D578-4514-A3CB-0747ADF8FAAF}" type="sibTrans" cxnId="{6F267077-9B3A-4109-B23A-8E49E67D0E13}">
      <dgm:prSet/>
      <dgm:spPr/>
      <dgm:t>
        <a:bodyPr/>
        <a:lstStyle/>
        <a:p>
          <a:endParaRPr lang="en-US"/>
        </a:p>
      </dgm:t>
    </dgm:pt>
    <dgm:pt modelId="{4B62B8A5-121C-4235-B9A1-A54ABF4E37C7}">
      <dgm:prSet/>
      <dgm:spPr/>
      <dgm:t>
        <a:bodyPr/>
        <a:lstStyle/>
        <a:p>
          <a:r>
            <a:rPr lang="en-CA"/>
            <a:t>Neomammalian Brain (Neocortex)</a:t>
          </a:r>
          <a:endParaRPr lang="en-US"/>
        </a:p>
      </dgm:t>
    </dgm:pt>
    <dgm:pt modelId="{E4490E45-226A-45FD-9FBF-3E2562E5AFC0}" type="parTrans" cxnId="{62E42DE4-AA3B-435C-8FE9-F033B041CE6D}">
      <dgm:prSet/>
      <dgm:spPr/>
      <dgm:t>
        <a:bodyPr/>
        <a:lstStyle/>
        <a:p>
          <a:endParaRPr lang="en-US"/>
        </a:p>
      </dgm:t>
    </dgm:pt>
    <dgm:pt modelId="{9B6D5B86-5BEC-4ACF-96F4-4AB134B8C4D3}" type="sibTrans" cxnId="{62E42DE4-AA3B-435C-8FE9-F033B041CE6D}">
      <dgm:prSet/>
      <dgm:spPr/>
      <dgm:t>
        <a:bodyPr/>
        <a:lstStyle/>
        <a:p>
          <a:endParaRPr lang="en-US"/>
        </a:p>
      </dgm:t>
    </dgm:pt>
    <dgm:pt modelId="{7A68A553-C959-4686-A722-C4CA6C6812C3}">
      <dgm:prSet/>
      <dgm:spPr/>
      <dgm:t>
        <a:bodyPr/>
        <a:lstStyle/>
        <a:p>
          <a:r>
            <a:rPr lang="en-CA"/>
            <a:t>Chronic stress can impair cognitive functions</a:t>
          </a:r>
          <a:endParaRPr lang="en-US"/>
        </a:p>
      </dgm:t>
    </dgm:pt>
    <dgm:pt modelId="{23D78C46-7E2D-4351-BA6D-6725044D1176}" type="parTrans" cxnId="{3D19ECA5-B4A2-44CE-AFD6-910CB8AAE789}">
      <dgm:prSet/>
      <dgm:spPr/>
      <dgm:t>
        <a:bodyPr/>
        <a:lstStyle/>
        <a:p>
          <a:endParaRPr lang="en-US"/>
        </a:p>
      </dgm:t>
    </dgm:pt>
    <dgm:pt modelId="{214153E7-739A-4DD0-8947-B2CE7D6F2E58}" type="sibTrans" cxnId="{3D19ECA5-B4A2-44CE-AFD6-910CB8AAE789}">
      <dgm:prSet/>
      <dgm:spPr/>
      <dgm:t>
        <a:bodyPr/>
        <a:lstStyle/>
        <a:p>
          <a:endParaRPr lang="en-US"/>
        </a:p>
      </dgm:t>
    </dgm:pt>
    <dgm:pt modelId="{AA55EF25-493E-481C-AD4F-3E9AE3CFCE20}">
      <dgm:prSet/>
      <dgm:spPr/>
      <dgm:t>
        <a:bodyPr/>
        <a:lstStyle/>
        <a:p>
          <a:r>
            <a:rPr lang="en-CA"/>
            <a:t>Interplay of Layers</a:t>
          </a:r>
          <a:endParaRPr lang="en-US"/>
        </a:p>
      </dgm:t>
    </dgm:pt>
    <dgm:pt modelId="{9DDBB44B-D180-44DA-B6FF-F92B09EE10FE}" type="parTrans" cxnId="{64A9E73E-C3CB-49B5-BEBB-483F662F9E28}">
      <dgm:prSet/>
      <dgm:spPr/>
      <dgm:t>
        <a:bodyPr/>
        <a:lstStyle/>
        <a:p>
          <a:endParaRPr lang="en-US"/>
        </a:p>
      </dgm:t>
    </dgm:pt>
    <dgm:pt modelId="{0D4D963B-B0C2-45EC-8861-8FAF071D713F}" type="sibTrans" cxnId="{64A9E73E-C3CB-49B5-BEBB-483F662F9E28}">
      <dgm:prSet/>
      <dgm:spPr/>
      <dgm:t>
        <a:bodyPr/>
        <a:lstStyle/>
        <a:p>
          <a:endParaRPr lang="en-US"/>
        </a:p>
      </dgm:t>
    </dgm:pt>
    <dgm:pt modelId="{FE3C0F07-0163-402B-812B-E5FF28CAF459}">
      <dgm:prSet/>
      <dgm:spPr/>
      <dgm:t>
        <a:bodyPr/>
        <a:lstStyle/>
        <a:p>
          <a:r>
            <a:rPr lang="en-CA"/>
            <a:t>Emotional Impact</a:t>
          </a:r>
          <a:endParaRPr lang="en-US"/>
        </a:p>
      </dgm:t>
    </dgm:pt>
    <dgm:pt modelId="{DC167F13-8A72-4355-8362-DBA1DFA94446}" type="parTrans" cxnId="{B015B1ED-4C0A-4D28-AD32-762B16F012A9}">
      <dgm:prSet/>
      <dgm:spPr/>
      <dgm:t>
        <a:bodyPr/>
        <a:lstStyle/>
        <a:p>
          <a:endParaRPr lang="en-US"/>
        </a:p>
      </dgm:t>
    </dgm:pt>
    <dgm:pt modelId="{A3EC63A0-2334-450D-BB53-4BAF8F350369}" type="sibTrans" cxnId="{B015B1ED-4C0A-4D28-AD32-762B16F012A9}">
      <dgm:prSet/>
      <dgm:spPr/>
      <dgm:t>
        <a:bodyPr/>
        <a:lstStyle/>
        <a:p>
          <a:endParaRPr lang="en-US"/>
        </a:p>
      </dgm:t>
    </dgm:pt>
    <dgm:pt modelId="{B2975D8F-E73E-4430-968C-2C3F06FB8EC1}">
      <dgm:prSet/>
      <dgm:spPr/>
      <dgm:t>
        <a:bodyPr/>
        <a:lstStyle/>
        <a:p>
          <a:r>
            <a:rPr lang="en-CA" dirty="0"/>
            <a:t>Resilience and Coping Mechanisms</a:t>
          </a:r>
          <a:endParaRPr lang="en-US" dirty="0"/>
        </a:p>
      </dgm:t>
    </dgm:pt>
    <dgm:pt modelId="{B37ACA93-67F9-4657-951E-DF1B3992FEFA}" type="parTrans" cxnId="{48EE4B77-D08B-47F5-9A45-3C3018C56775}">
      <dgm:prSet/>
      <dgm:spPr/>
      <dgm:t>
        <a:bodyPr/>
        <a:lstStyle/>
        <a:p>
          <a:endParaRPr lang="en-US"/>
        </a:p>
      </dgm:t>
    </dgm:pt>
    <dgm:pt modelId="{A752F31C-AEFC-43C6-862C-80127A1E9BF5}" type="sibTrans" cxnId="{48EE4B77-D08B-47F5-9A45-3C3018C56775}">
      <dgm:prSet/>
      <dgm:spPr/>
      <dgm:t>
        <a:bodyPr/>
        <a:lstStyle/>
        <a:p>
          <a:endParaRPr lang="en-US"/>
        </a:p>
      </dgm:t>
    </dgm:pt>
    <dgm:pt modelId="{66827385-AB0B-48E3-843A-343310C2CF0B}">
      <dgm:prSet/>
      <dgm:spPr/>
      <dgm:t>
        <a:bodyPr/>
        <a:lstStyle/>
        <a:p>
          <a:r>
            <a:rPr lang="en-CA"/>
            <a:t>Long-Term Consequences</a:t>
          </a:r>
          <a:endParaRPr lang="en-US"/>
        </a:p>
      </dgm:t>
    </dgm:pt>
    <dgm:pt modelId="{24EDD353-6150-4DDB-9EC5-71DF365D4012}" type="parTrans" cxnId="{7CB8E7DF-C7C9-4C6B-A6CA-2A4257BF2FC7}">
      <dgm:prSet/>
      <dgm:spPr/>
      <dgm:t>
        <a:bodyPr/>
        <a:lstStyle/>
        <a:p>
          <a:endParaRPr lang="en-US"/>
        </a:p>
      </dgm:t>
    </dgm:pt>
    <dgm:pt modelId="{680FD966-14F1-4E45-A663-D4E20B327106}" type="sibTrans" cxnId="{7CB8E7DF-C7C9-4C6B-A6CA-2A4257BF2FC7}">
      <dgm:prSet/>
      <dgm:spPr/>
      <dgm:t>
        <a:bodyPr/>
        <a:lstStyle/>
        <a:p>
          <a:endParaRPr lang="en-US"/>
        </a:p>
      </dgm:t>
    </dgm:pt>
    <dgm:pt modelId="{D977E34E-1375-D244-ADF4-F9C6C8C93A87}" type="pres">
      <dgm:prSet presAssocID="{6185FA63-07EB-4E04-B02F-AF8A929A6BF8}" presName="linear" presStyleCnt="0">
        <dgm:presLayoutVars>
          <dgm:animLvl val="lvl"/>
          <dgm:resizeHandles val="exact"/>
        </dgm:presLayoutVars>
      </dgm:prSet>
      <dgm:spPr/>
    </dgm:pt>
    <dgm:pt modelId="{44E28FCC-F1D0-9E45-BEC8-B227DA4CB099}" type="pres">
      <dgm:prSet presAssocID="{CB21A494-0654-485B-9C41-248E25EF9F04}" presName="parentText" presStyleLbl="node1" presStyleIdx="0" presStyleCnt="7">
        <dgm:presLayoutVars>
          <dgm:chMax val="0"/>
          <dgm:bulletEnabled val="1"/>
        </dgm:presLayoutVars>
      </dgm:prSet>
      <dgm:spPr/>
    </dgm:pt>
    <dgm:pt modelId="{428060B9-156B-214C-8D10-E91DA878798B}" type="pres">
      <dgm:prSet presAssocID="{CB21A494-0654-485B-9C41-248E25EF9F04}" presName="childText" presStyleLbl="revTx" presStyleIdx="0" presStyleCnt="3">
        <dgm:presLayoutVars>
          <dgm:bulletEnabled val="1"/>
        </dgm:presLayoutVars>
      </dgm:prSet>
      <dgm:spPr/>
    </dgm:pt>
    <dgm:pt modelId="{04E52B15-2F4D-9442-A7C7-41C26352C1BD}" type="pres">
      <dgm:prSet presAssocID="{BB2A643C-29CD-4FAB-B989-3ACC85335FBB}" presName="parentText" presStyleLbl="node1" presStyleIdx="1" presStyleCnt="7">
        <dgm:presLayoutVars>
          <dgm:chMax val="0"/>
          <dgm:bulletEnabled val="1"/>
        </dgm:presLayoutVars>
      </dgm:prSet>
      <dgm:spPr/>
    </dgm:pt>
    <dgm:pt modelId="{B8A4631E-F961-1743-BCEE-ECCB8FEF54C4}" type="pres">
      <dgm:prSet presAssocID="{BB2A643C-29CD-4FAB-B989-3ACC85335FBB}" presName="childText" presStyleLbl="revTx" presStyleIdx="1" presStyleCnt="3">
        <dgm:presLayoutVars>
          <dgm:bulletEnabled val="1"/>
        </dgm:presLayoutVars>
      </dgm:prSet>
      <dgm:spPr/>
    </dgm:pt>
    <dgm:pt modelId="{D6FE1B45-DD57-6841-B0E1-BB75B38CFC71}" type="pres">
      <dgm:prSet presAssocID="{4B62B8A5-121C-4235-B9A1-A54ABF4E37C7}" presName="parentText" presStyleLbl="node1" presStyleIdx="2" presStyleCnt="7">
        <dgm:presLayoutVars>
          <dgm:chMax val="0"/>
          <dgm:bulletEnabled val="1"/>
        </dgm:presLayoutVars>
      </dgm:prSet>
      <dgm:spPr/>
    </dgm:pt>
    <dgm:pt modelId="{9ABCAB2F-E0D4-1545-B24F-54C1D46BD7C7}" type="pres">
      <dgm:prSet presAssocID="{4B62B8A5-121C-4235-B9A1-A54ABF4E37C7}" presName="childText" presStyleLbl="revTx" presStyleIdx="2" presStyleCnt="3">
        <dgm:presLayoutVars>
          <dgm:bulletEnabled val="1"/>
        </dgm:presLayoutVars>
      </dgm:prSet>
      <dgm:spPr/>
    </dgm:pt>
    <dgm:pt modelId="{006C69E8-57E9-2246-947F-CF77AC43A38F}" type="pres">
      <dgm:prSet presAssocID="{AA55EF25-493E-481C-AD4F-3E9AE3CFCE20}" presName="parentText" presStyleLbl="node1" presStyleIdx="3" presStyleCnt="7">
        <dgm:presLayoutVars>
          <dgm:chMax val="0"/>
          <dgm:bulletEnabled val="1"/>
        </dgm:presLayoutVars>
      </dgm:prSet>
      <dgm:spPr/>
    </dgm:pt>
    <dgm:pt modelId="{A5D82488-16BA-D049-A822-DB3AE968D2DB}" type="pres">
      <dgm:prSet presAssocID="{0D4D963B-B0C2-45EC-8861-8FAF071D713F}" presName="spacer" presStyleCnt="0"/>
      <dgm:spPr/>
    </dgm:pt>
    <dgm:pt modelId="{AC15CA00-10B9-2345-B971-2E9BEA7227C1}" type="pres">
      <dgm:prSet presAssocID="{FE3C0F07-0163-402B-812B-E5FF28CAF459}" presName="parentText" presStyleLbl="node1" presStyleIdx="4" presStyleCnt="7">
        <dgm:presLayoutVars>
          <dgm:chMax val="0"/>
          <dgm:bulletEnabled val="1"/>
        </dgm:presLayoutVars>
      </dgm:prSet>
      <dgm:spPr/>
    </dgm:pt>
    <dgm:pt modelId="{53F1DF5A-18DD-624E-B0EB-1907420A4421}" type="pres">
      <dgm:prSet presAssocID="{A3EC63A0-2334-450D-BB53-4BAF8F350369}" presName="spacer" presStyleCnt="0"/>
      <dgm:spPr/>
    </dgm:pt>
    <dgm:pt modelId="{AE0A04F7-EA52-984D-ABD7-17C2ACC3B9D8}" type="pres">
      <dgm:prSet presAssocID="{B2975D8F-E73E-4430-968C-2C3F06FB8EC1}" presName="parentText" presStyleLbl="node1" presStyleIdx="5" presStyleCnt="7">
        <dgm:presLayoutVars>
          <dgm:chMax val="0"/>
          <dgm:bulletEnabled val="1"/>
        </dgm:presLayoutVars>
      </dgm:prSet>
      <dgm:spPr/>
    </dgm:pt>
    <dgm:pt modelId="{47339FB0-0ACA-5743-9925-6D2347AB445F}" type="pres">
      <dgm:prSet presAssocID="{A752F31C-AEFC-43C6-862C-80127A1E9BF5}" presName="spacer" presStyleCnt="0"/>
      <dgm:spPr/>
    </dgm:pt>
    <dgm:pt modelId="{908614D5-50A6-974D-AF9B-3A51571646E2}" type="pres">
      <dgm:prSet presAssocID="{66827385-AB0B-48E3-843A-343310C2CF0B}" presName="parentText" presStyleLbl="node1" presStyleIdx="6" presStyleCnt="7">
        <dgm:presLayoutVars>
          <dgm:chMax val="0"/>
          <dgm:bulletEnabled val="1"/>
        </dgm:presLayoutVars>
      </dgm:prSet>
      <dgm:spPr/>
    </dgm:pt>
  </dgm:ptLst>
  <dgm:cxnLst>
    <dgm:cxn modelId="{59C77503-3B0C-6B40-A18E-6C4FF394298A}" type="presOf" srcId="{FE3C0F07-0163-402B-812B-E5FF28CAF459}" destId="{AC15CA00-10B9-2345-B971-2E9BEA7227C1}" srcOrd="0" destOrd="0" presId="urn:microsoft.com/office/officeart/2005/8/layout/vList2"/>
    <dgm:cxn modelId="{EF3DAB12-E2D1-174F-AE81-536C3D98F974}" type="presOf" srcId="{C774F738-8313-47DC-8187-9B02E661096F}" destId="{428060B9-156B-214C-8D10-E91DA878798B}" srcOrd="0" destOrd="1" presId="urn:microsoft.com/office/officeart/2005/8/layout/vList2"/>
    <dgm:cxn modelId="{1DCD9014-D117-AD47-8C42-1994D34A6BDD}" type="presOf" srcId="{66827385-AB0B-48E3-843A-343310C2CF0B}" destId="{908614D5-50A6-974D-AF9B-3A51571646E2}" srcOrd="0" destOrd="0" presId="urn:microsoft.com/office/officeart/2005/8/layout/vList2"/>
    <dgm:cxn modelId="{F9A6711A-E022-4887-99E7-F99BB3582D8C}" srcId="{BB2A643C-29CD-4FAB-B989-3ACC85335FBB}" destId="{02F3AFE5-06E1-417F-8AB0-DFF03BDC1BD1}" srcOrd="0" destOrd="0" parTransId="{CF64EA13-BD63-47D1-8D9A-52D5726099EB}" sibTransId="{1085B79F-09DA-4D65-9CA1-2CA4DAF4BA0E}"/>
    <dgm:cxn modelId="{3BD46D35-61B1-B747-A1B2-46F8E1E06644}" type="presOf" srcId="{4B62B8A5-121C-4235-B9A1-A54ABF4E37C7}" destId="{D6FE1B45-DD57-6841-B0E1-BB75B38CFC71}" srcOrd="0" destOrd="0" presId="urn:microsoft.com/office/officeart/2005/8/layout/vList2"/>
    <dgm:cxn modelId="{03FEA53D-007C-4A40-9D5B-2DCBDE3FBF21}" type="presOf" srcId="{6185FA63-07EB-4E04-B02F-AF8A929A6BF8}" destId="{D977E34E-1375-D244-ADF4-F9C6C8C93A87}" srcOrd="0" destOrd="0" presId="urn:microsoft.com/office/officeart/2005/8/layout/vList2"/>
    <dgm:cxn modelId="{64A9E73E-C3CB-49B5-BEBB-483F662F9E28}" srcId="{6185FA63-07EB-4E04-B02F-AF8A929A6BF8}" destId="{AA55EF25-493E-481C-AD4F-3E9AE3CFCE20}" srcOrd="3" destOrd="0" parTransId="{9DDBB44B-D180-44DA-B6FF-F92B09EE10FE}" sibTransId="{0D4D963B-B0C2-45EC-8861-8FAF071D713F}"/>
    <dgm:cxn modelId="{DF5E9D43-E35E-1040-8037-E01D2AC1170F}" type="presOf" srcId="{59CA3422-1132-4A25-BF77-AD4477270544}" destId="{428060B9-156B-214C-8D10-E91DA878798B}" srcOrd="0" destOrd="0" presId="urn:microsoft.com/office/officeart/2005/8/layout/vList2"/>
    <dgm:cxn modelId="{7E14BA4E-1B87-4714-9904-01C266E7B738}" srcId="{CB21A494-0654-485B-9C41-248E25EF9F04}" destId="{C774F738-8313-47DC-8187-9B02E661096F}" srcOrd="1" destOrd="0" parTransId="{2E56D711-F2F8-4D6C-804C-5FDBC6AF6EE5}" sibTransId="{885324F5-E599-4C59-9259-579B6E1BF5D9}"/>
    <dgm:cxn modelId="{9F15A850-FB25-4A8F-B1FB-0E79A80AFD29}" srcId="{6185FA63-07EB-4E04-B02F-AF8A929A6BF8}" destId="{CB21A494-0654-485B-9C41-248E25EF9F04}" srcOrd="0" destOrd="0" parTransId="{7CD11B6B-3ED7-40E7-9AF3-DD0A9B4FED27}" sibTransId="{27C77E1B-2C42-42C8-BA76-97FABA6BF147}"/>
    <dgm:cxn modelId="{B25E5668-A35D-804A-B7D1-0161BA9BE813}" type="presOf" srcId="{7A68A553-C959-4686-A722-C4CA6C6812C3}" destId="{9ABCAB2F-E0D4-1545-B24F-54C1D46BD7C7}" srcOrd="0" destOrd="0" presId="urn:microsoft.com/office/officeart/2005/8/layout/vList2"/>
    <dgm:cxn modelId="{BC3CB86B-FCE6-0044-BE7E-433E635DE3AD}" type="presOf" srcId="{CB21A494-0654-485B-9C41-248E25EF9F04}" destId="{44E28FCC-F1D0-9E45-BEC8-B227DA4CB099}" srcOrd="0" destOrd="0" presId="urn:microsoft.com/office/officeart/2005/8/layout/vList2"/>
    <dgm:cxn modelId="{48EE4B77-D08B-47F5-9A45-3C3018C56775}" srcId="{6185FA63-07EB-4E04-B02F-AF8A929A6BF8}" destId="{B2975D8F-E73E-4430-968C-2C3F06FB8EC1}" srcOrd="5" destOrd="0" parTransId="{B37ACA93-67F9-4657-951E-DF1B3992FEFA}" sibTransId="{A752F31C-AEFC-43C6-862C-80127A1E9BF5}"/>
    <dgm:cxn modelId="{6F267077-9B3A-4109-B23A-8E49E67D0E13}" srcId="{BB2A643C-29CD-4FAB-B989-3ACC85335FBB}" destId="{28AF9756-2C74-4202-8B46-B9A21994A406}" srcOrd="1" destOrd="0" parTransId="{7C9335C6-28B4-41D7-9211-71418CB991EB}" sibTransId="{3AAAF00B-D578-4514-A3CB-0747ADF8FAAF}"/>
    <dgm:cxn modelId="{3D19ECA5-B4A2-44CE-AFD6-910CB8AAE789}" srcId="{4B62B8A5-121C-4235-B9A1-A54ABF4E37C7}" destId="{7A68A553-C959-4686-A722-C4CA6C6812C3}" srcOrd="0" destOrd="0" parTransId="{23D78C46-7E2D-4351-BA6D-6725044D1176}" sibTransId="{214153E7-739A-4DD0-8947-B2CE7D6F2E58}"/>
    <dgm:cxn modelId="{770D92A9-346A-1D4C-B0A2-E65916DA5813}" type="presOf" srcId="{02F3AFE5-06E1-417F-8AB0-DFF03BDC1BD1}" destId="{B8A4631E-F961-1743-BCEE-ECCB8FEF54C4}" srcOrd="0" destOrd="0" presId="urn:microsoft.com/office/officeart/2005/8/layout/vList2"/>
    <dgm:cxn modelId="{68350FB1-243A-2542-A04A-E288BB4C6B68}" type="presOf" srcId="{28AF9756-2C74-4202-8B46-B9A21994A406}" destId="{B8A4631E-F961-1743-BCEE-ECCB8FEF54C4}" srcOrd="0" destOrd="1" presId="urn:microsoft.com/office/officeart/2005/8/layout/vList2"/>
    <dgm:cxn modelId="{61261CBF-FB0F-764B-9000-E22195E4DE62}" type="presOf" srcId="{AA55EF25-493E-481C-AD4F-3E9AE3CFCE20}" destId="{006C69E8-57E9-2246-947F-CF77AC43A38F}" srcOrd="0" destOrd="0" presId="urn:microsoft.com/office/officeart/2005/8/layout/vList2"/>
    <dgm:cxn modelId="{8314CAC2-4754-42F4-BEFD-5B0D3EEF007F}" srcId="{CB21A494-0654-485B-9C41-248E25EF9F04}" destId="{59CA3422-1132-4A25-BF77-AD4477270544}" srcOrd="0" destOrd="0" parTransId="{6CE13E33-52E6-45B8-8DA1-4CF36788E98F}" sibTransId="{2240C8FE-888C-4481-B0DF-C985E3E47012}"/>
    <dgm:cxn modelId="{434C96CA-E45E-4271-B8F2-7D187944D8DC}" srcId="{6185FA63-07EB-4E04-B02F-AF8A929A6BF8}" destId="{BB2A643C-29CD-4FAB-B989-3ACC85335FBB}" srcOrd="1" destOrd="0" parTransId="{3D07E6D3-E08F-4547-958F-70333CA6C9BA}" sibTransId="{D30E9581-BAF8-4A93-BDEF-712B9E1D6A95}"/>
    <dgm:cxn modelId="{7CB8E7DF-C7C9-4C6B-A6CA-2A4257BF2FC7}" srcId="{6185FA63-07EB-4E04-B02F-AF8A929A6BF8}" destId="{66827385-AB0B-48E3-843A-343310C2CF0B}" srcOrd="6" destOrd="0" parTransId="{24EDD353-6150-4DDB-9EC5-71DF365D4012}" sibTransId="{680FD966-14F1-4E45-A663-D4E20B327106}"/>
    <dgm:cxn modelId="{62E42DE4-AA3B-435C-8FE9-F033B041CE6D}" srcId="{6185FA63-07EB-4E04-B02F-AF8A929A6BF8}" destId="{4B62B8A5-121C-4235-B9A1-A54ABF4E37C7}" srcOrd="2" destOrd="0" parTransId="{E4490E45-226A-45FD-9FBF-3E2562E5AFC0}" sibTransId="{9B6D5B86-5BEC-4ACF-96F4-4AB134B8C4D3}"/>
    <dgm:cxn modelId="{4C0BDFE7-14F3-AF4A-B839-7960A7B90DF1}" type="presOf" srcId="{B2975D8F-E73E-4430-968C-2C3F06FB8EC1}" destId="{AE0A04F7-EA52-984D-ABD7-17C2ACC3B9D8}" srcOrd="0" destOrd="0" presId="urn:microsoft.com/office/officeart/2005/8/layout/vList2"/>
    <dgm:cxn modelId="{9BAC04EA-ACF8-B542-85FB-CA7005FEB512}" type="presOf" srcId="{BB2A643C-29CD-4FAB-B989-3ACC85335FBB}" destId="{04E52B15-2F4D-9442-A7C7-41C26352C1BD}" srcOrd="0" destOrd="0" presId="urn:microsoft.com/office/officeart/2005/8/layout/vList2"/>
    <dgm:cxn modelId="{B015B1ED-4C0A-4D28-AD32-762B16F012A9}" srcId="{6185FA63-07EB-4E04-B02F-AF8A929A6BF8}" destId="{FE3C0F07-0163-402B-812B-E5FF28CAF459}" srcOrd="4" destOrd="0" parTransId="{DC167F13-8A72-4355-8362-DBA1DFA94446}" sibTransId="{A3EC63A0-2334-450D-BB53-4BAF8F350369}"/>
    <dgm:cxn modelId="{1F6CD2E0-A749-8842-BBE8-16FEAE90097D}" type="presParOf" srcId="{D977E34E-1375-D244-ADF4-F9C6C8C93A87}" destId="{44E28FCC-F1D0-9E45-BEC8-B227DA4CB099}" srcOrd="0" destOrd="0" presId="urn:microsoft.com/office/officeart/2005/8/layout/vList2"/>
    <dgm:cxn modelId="{45BD46B6-0D13-6A46-B995-F2AD3A8381E8}" type="presParOf" srcId="{D977E34E-1375-D244-ADF4-F9C6C8C93A87}" destId="{428060B9-156B-214C-8D10-E91DA878798B}" srcOrd="1" destOrd="0" presId="urn:microsoft.com/office/officeart/2005/8/layout/vList2"/>
    <dgm:cxn modelId="{7A9B38A8-4C47-5A41-9144-0025A7D69CBE}" type="presParOf" srcId="{D977E34E-1375-D244-ADF4-F9C6C8C93A87}" destId="{04E52B15-2F4D-9442-A7C7-41C26352C1BD}" srcOrd="2" destOrd="0" presId="urn:microsoft.com/office/officeart/2005/8/layout/vList2"/>
    <dgm:cxn modelId="{C77809EC-00E8-E841-8BC7-5E15D5D60CF4}" type="presParOf" srcId="{D977E34E-1375-D244-ADF4-F9C6C8C93A87}" destId="{B8A4631E-F961-1743-BCEE-ECCB8FEF54C4}" srcOrd="3" destOrd="0" presId="urn:microsoft.com/office/officeart/2005/8/layout/vList2"/>
    <dgm:cxn modelId="{B4A2AA83-4FC3-1A4B-AD88-DB968815CAE3}" type="presParOf" srcId="{D977E34E-1375-D244-ADF4-F9C6C8C93A87}" destId="{D6FE1B45-DD57-6841-B0E1-BB75B38CFC71}" srcOrd="4" destOrd="0" presId="urn:microsoft.com/office/officeart/2005/8/layout/vList2"/>
    <dgm:cxn modelId="{6A2E57C3-0772-A74F-9422-AC9661389F39}" type="presParOf" srcId="{D977E34E-1375-D244-ADF4-F9C6C8C93A87}" destId="{9ABCAB2F-E0D4-1545-B24F-54C1D46BD7C7}" srcOrd="5" destOrd="0" presId="urn:microsoft.com/office/officeart/2005/8/layout/vList2"/>
    <dgm:cxn modelId="{B25538BE-23D1-BD42-A99B-D4CE40994888}" type="presParOf" srcId="{D977E34E-1375-D244-ADF4-F9C6C8C93A87}" destId="{006C69E8-57E9-2246-947F-CF77AC43A38F}" srcOrd="6" destOrd="0" presId="urn:microsoft.com/office/officeart/2005/8/layout/vList2"/>
    <dgm:cxn modelId="{FF3F8CF7-A990-324F-BDC1-6B887C8C77EA}" type="presParOf" srcId="{D977E34E-1375-D244-ADF4-F9C6C8C93A87}" destId="{A5D82488-16BA-D049-A822-DB3AE968D2DB}" srcOrd="7" destOrd="0" presId="urn:microsoft.com/office/officeart/2005/8/layout/vList2"/>
    <dgm:cxn modelId="{E5783FF0-4E94-BF40-81E6-C8D6B51CA873}" type="presParOf" srcId="{D977E34E-1375-D244-ADF4-F9C6C8C93A87}" destId="{AC15CA00-10B9-2345-B971-2E9BEA7227C1}" srcOrd="8" destOrd="0" presId="urn:microsoft.com/office/officeart/2005/8/layout/vList2"/>
    <dgm:cxn modelId="{01576750-4E51-214E-885D-B71A2895F276}" type="presParOf" srcId="{D977E34E-1375-D244-ADF4-F9C6C8C93A87}" destId="{53F1DF5A-18DD-624E-B0EB-1907420A4421}" srcOrd="9" destOrd="0" presId="urn:microsoft.com/office/officeart/2005/8/layout/vList2"/>
    <dgm:cxn modelId="{CA4257D4-2ACF-B44C-BF9B-6EE788B06B1B}" type="presParOf" srcId="{D977E34E-1375-D244-ADF4-F9C6C8C93A87}" destId="{AE0A04F7-EA52-984D-ABD7-17C2ACC3B9D8}" srcOrd="10" destOrd="0" presId="urn:microsoft.com/office/officeart/2005/8/layout/vList2"/>
    <dgm:cxn modelId="{C1B07BB5-0F7E-8841-B60E-BFC1EDC9AFF0}" type="presParOf" srcId="{D977E34E-1375-D244-ADF4-F9C6C8C93A87}" destId="{47339FB0-0ACA-5743-9925-6D2347AB445F}" srcOrd="11" destOrd="0" presId="urn:microsoft.com/office/officeart/2005/8/layout/vList2"/>
    <dgm:cxn modelId="{CD5A554F-6BCD-6946-ADD9-3E8DEDA44A17}" type="presParOf" srcId="{D977E34E-1375-D244-ADF4-F9C6C8C93A87}" destId="{908614D5-50A6-974D-AF9B-3A51571646E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9CEC12-AD37-4598-B9D7-76094E51587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78EBC0A8-FE60-4011-91B2-A7A002BCD6AA}">
      <dgm:prSet/>
      <dgm:spPr/>
      <dgm:t>
        <a:bodyPr/>
        <a:lstStyle/>
        <a:p>
          <a:r>
            <a:rPr lang="en-US"/>
            <a:t>Recognizing Diverse Learning Needs</a:t>
          </a:r>
        </a:p>
      </dgm:t>
    </dgm:pt>
    <dgm:pt modelId="{32B5DAA3-E5E0-427B-881A-0164748B5E2B}" type="parTrans" cxnId="{D3CFCEAE-BDF1-4F9B-A8CA-B40B45DC1649}">
      <dgm:prSet/>
      <dgm:spPr/>
      <dgm:t>
        <a:bodyPr/>
        <a:lstStyle/>
        <a:p>
          <a:endParaRPr lang="en-US"/>
        </a:p>
      </dgm:t>
    </dgm:pt>
    <dgm:pt modelId="{F0584248-2B58-4A37-8E54-F20980693995}" type="sibTrans" cxnId="{D3CFCEAE-BDF1-4F9B-A8CA-B40B45DC1649}">
      <dgm:prSet/>
      <dgm:spPr/>
      <dgm:t>
        <a:bodyPr/>
        <a:lstStyle/>
        <a:p>
          <a:endParaRPr lang="en-US"/>
        </a:p>
      </dgm:t>
    </dgm:pt>
    <dgm:pt modelId="{69DF59E1-4362-45A1-8BE4-A730E7A33D77}">
      <dgm:prSet/>
      <dgm:spPr/>
      <dgm:t>
        <a:bodyPr/>
        <a:lstStyle/>
        <a:p>
          <a:r>
            <a:rPr lang="en-US"/>
            <a:t>Brain is not uniform, students have diverse learning styles</a:t>
          </a:r>
        </a:p>
      </dgm:t>
    </dgm:pt>
    <dgm:pt modelId="{96527D94-E0DA-40BA-BA51-21A9E67EE379}" type="parTrans" cxnId="{96DAC969-ED9E-4634-9BA2-5CBFBF99F2AB}">
      <dgm:prSet/>
      <dgm:spPr/>
      <dgm:t>
        <a:bodyPr/>
        <a:lstStyle/>
        <a:p>
          <a:endParaRPr lang="en-US"/>
        </a:p>
      </dgm:t>
    </dgm:pt>
    <dgm:pt modelId="{FE593C25-27FD-4AAD-AB84-D1A43B0C09F5}" type="sibTrans" cxnId="{96DAC969-ED9E-4634-9BA2-5CBFBF99F2AB}">
      <dgm:prSet/>
      <dgm:spPr/>
      <dgm:t>
        <a:bodyPr/>
        <a:lstStyle/>
        <a:p>
          <a:endParaRPr lang="en-US"/>
        </a:p>
      </dgm:t>
    </dgm:pt>
    <dgm:pt modelId="{B338CDC3-3B6A-47A4-919C-857B10C58422}">
      <dgm:prSet/>
      <dgm:spPr/>
      <dgm:t>
        <a:bodyPr/>
        <a:lstStyle/>
        <a:p>
          <a:r>
            <a:rPr lang="en-US"/>
            <a:t>Emotional Engagement</a:t>
          </a:r>
        </a:p>
      </dgm:t>
    </dgm:pt>
    <dgm:pt modelId="{BBCC3CC8-6573-4CEE-A74A-EA0C95750535}" type="parTrans" cxnId="{6411FE55-A7BF-48D2-9818-D8CADE98B8D9}">
      <dgm:prSet/>
      <dgm:spPr/>
      <dgm:t>
        <a:bodyPr/>
        <a:lstStyle/>
        <a:p>
          <a:endParaRPr lang="en-US"/>
        </a:p>
      </dgm:t>
    </dgm:pt>
    <dgm:pt modelId="{0E7C1C66-83E9-4278-A674-71E87C370A69}" type="sibTrans" cxnId="{6411FE55-A7BF-48D2-9818-D8CADE98B8D9}">
      <dgm:prSet/>
      <dgm:spPr/>
      <dgm:t>
        <a:bodyPr/>
        <a:lstStyle/>
        <a:p>
          <a:endParaRPr lang="en-US"/>
        </a:p>
      </dgm:t>
    </dgm:pt>
    <dgm:pt modelId="{5006AD8A-C828-447D-AA18-B49AB2C83468}">
      <dgm:prSet/>
      <dgm:spPr/>
      <dgm:t>
        <a:bodyPr/>
        <a:lstStyle/>
        <a:p>
          <a:r>
            <a:rPr lang="en-US"/>
            <a:t>Paleomammalian brain plays crucial role in learning</a:t>
          </a:r>
        </a:p>
      </dgm:t>
    </dgm:pt>
    <dgm:pt modelId="{D3C97E77-516F-4410-8143-13A0D091D817}" type="parTrans" cxnId="{69928081-441C-4D2F-BFFF-B3B04E2FD619}">
      <dgm:prSet/>
      <dgm:spPr/>
      <dgm:t>
        <a:bodyPr/>
        <a:lstStyle/>
        <a:p>
          <a:endParaRPr lang="en-US"/>
        </a:p>
      </dgm:t>
    </dgm:pt>
    <dgm:pt modelId="{BC86F76B-EC7E-45E1-9833-D8DC1A6CEFE4}" type="sibTrans" cxnId="{69928081-441C-4D2F-BFFF-B3B04E2FD619}">
      <dgm:prSet/>
      <dgm:spPr/>
      <dgm:t>
        <a:bodyPr/>
        <a:lstStyle/>
        <a:p>
          <a:endParaRPr lang="en-US"/>
        </a:p>
      </dgm:t>
    </dgm:pt>
    <dgm:pt modelId="{ECA2A381-50CB-42F3-9CC4-D042ED81F56B}">
      <dgm:prSet/>
      <dgm:spPr/>
      <dgm:t>
        <a:bodyPr/>
        <a:lstStyle/>
        <a:p>
          <a:r>
            <a:rPr lang="en-US"/>
            <a:t>Stress Management</a:t>
          </a:r>
        </a:p>
      </dgm:t>
    </dgm:pt>
    <dgm:pt modelId="{9C4130C1-9652-4795-AB03-BC3D24769C54}" type="parTrans" cxnId="{9018CE3C-0778-4FA0-B187-A26B2D91C2A9}">
      <dgm:prSet/>
      <dgm:spPr/>
      <dgm:t>
        <a:bodyPr/>
        <a:lstStyle/>
        <a:p>
          <a:endParaRPr lang="en-US"/>
        </a:p>
      </dgm:t>
    </dgm:pt>
    <dgm:pt modelId="{8BF16B77-9E68-445F-914E-70C439A0D67D}" type="sibTrans" cxnId="{9018CE3C-0778-4FA0-B187-A26B2D91C2A9}">
      <dgm:prSet/>
      <dgm:spPr/>
      <dgm:t>
        <a:bodyPr/>
        <a:lstStyle/>
        <a:p>
          <a:endParaRPr lang="en-US"/>
        </a:p>
      </dgm:t>
    </dgm:pt>
    <dgm:pt modelId="{EFAEEA70-CF2F-4A46-B875-94096321E301}">
      <dgm:prSet/>
      <dgm:spPr/>
      <dgm:t>
        <a:bodyPr/>
        <a:lstStyle/>
        <a:p>
          <a:r>
            <a:rPr lang="en-US"/>
            <a:t>Implement stress-reduction strategies in the classroom</a:t>
          </a:r>
        </a:p>
      </dgm:t>
    </dgm:pt>
    <dgm:pt modelId="{97514266-D886-4E98-A184-F6D4674AF331}" type="parTrans" cxnId="{FC048C1C-4C7E-4418-927D-BDBB783DBA96}">
      <dgm:prSet/>
      <dgm:spPr/>
      <dgm:t>
        <a:bodyPr/>
        <a:lstStyle/>
        <a:p>
          <a:endParaRPr lang="en-US"/>
        </a:p>
      </dgm:t>
    </dgm:pt>
    <dgm:pt modelId="{1E5A9E87-5714-46DC-8EB4-A526244CA0C6}" type="sibTrans" cxnId="{FC048C1C-4C7E-4418-927D-BDBB783DBA96}">
      <dgm:prSet/>
      <dgm:spPr/>
      <dgm:t>
        <a:bodyPr/>
        <a:lstStyle/>
        <a:p>
          <a:endParaRPr lang="en-US"/>
        </a:p>
      </dgm:t>
    </dgm:pt>
    <dgm:pt modelId="{9C12C64B-C632-46BC-BFE2-04A2229DA029}">
      <dgm:prSet/>
      <dgm:spPr/>
      <dgm:t>
        <a:bodyPr/>
        <a:lstStyle/>
        <a:p>
          <a:r>
            <a:rPr lang="en-US"/>
            <a:t>Building Emotional Intelligence</a:t>
          </a:r>
        </a:p>
      </dgm:t>
    </dgm:pt>
    <dgm:pt modelId="{31260B72-C950-4054-B6EA-BF193F014B68}" type="parTrans" cxnId="{71FF3DFE-C434-4B96-BECB-CB83A2408246}">
      <dgm:prSet/>
      <dgm:spPr/>
      <dgm:t>
        <a:bodyPr/>
        <a:lstStyle/>
        <a:p>
          <a:endParaRPr lang="en-US"/>
        </a:p>
      </dgm:t>
    </dgm:pt>
    <dgm:pt modelId="{E1567A95-D987-4211-8941-F25B289E8A44}" type="sibTrans" cxnId="{71FF3DFE-C434-4B96-BECB-CB83A2408246}">
      <dgm:prSet/>
      <dgm:spPr/>
      <dgm:t>
        <a:bodyPr/>
        <a:lstStyle/>
        <a:p>
          <a:endParaRPr lang="en-US"/>
        </a:p>
      </dgm:t>
    </dgm:pt>
    <dgm:pt modelId="{D5B36338-F0B0-46FA-A94B-E21396EA7C57}">
      <dgm:prSet/>
      <dgm:spPr/>
      <dgm:t>
        <a:bodyPr/>
        <a:lstStyle/>
        <a:p>
          <a:r>
            <a:rPr lang="en-US"/>
            <a:t>Promoting Critical Thinking</a:t>
          </a:r>
        </a:p>
      </dgm:t>
    </dgm:pt>
    <dgm:pt modelId="{CC332AA8-3116-4CF4-AE77-06E42DF3BE60}" type="parTrans" cxnId="{74999DB6-11C0-441F-8B19-F812AA75C37F}">
      <dgm:prSet/>
      <dgm:spPr/>
      <dgm:t>
        <a:bodyPr/>
        <a:lstStyle/>
        <a:p>
          <a:endParaRPr lang="en-US"/>
        </a:p>
      </dgm:t>
    </dgm:pt>
    <dgm:pt modelId="{51B34988-F0C5-4B17-AE7B-B3D5CD2D3FFE}" type="sibTrans" cxnId="{74999DB6-11C0-441F-8B19-F812AA75C37F}">
      <dgm:prSet/>
      <dgm:spPr/>
      <dgm:t>
        <a:bodyPr/>
        <a:lstStyle/>
        <a:p>
          <a:endParaRPr lang="en-US"/>
        </a:p>
      </dgm:t>
    </dgm:pt>
    <dgm:pt modelId="{89C6C967-598C-4815-8357-1557F6A9C4A9}">
      <dgm:prSet/>
      <dgm:spPr/>
      <dgm:t>
        <a:bodyPr/>
        <a:lstStyle/>
        <a:p>
          <a:r>
            <a:rPr lang="en-US"/>
            <a:t>Individualized Learning</a:t>
          </a:r>
        </a:p>
      </dgm:t>
    </dgm:pt>
    <dgm:pt modelId="{E0CACFC1-56C6-4FA2-940D-2A3EC75715A4}" type="parTrans" cxnId="{F24FBF5A-CE04-4FD0-99AB-4FC57B38E280}">
      <dgm:prSet/>
      <dgm:spPr/>
      <dgm:t>
        <a:bodyPr/>
        <a:lstStyle/>
        <a:p>
          <a:endParaRPr lang="en-US"/>
        </a:p>
      </dgm:t>
    </dgm:pt>
    <dgm:pt modelId="{09EE4583-5222-4E6B-9C61-2FBA0F2CFD3F}" type="sibTrans" cxnId="{F24FBF5A-CE04-4FD0-99AB-4FC57B38E280}">
      <dgm:prSet/>
      <dgm:spPr/>
      <dgm:t>
        <a:bodyPr/>
        <a:lstStyle/>
        <a:p>
          <a:endParaRPr lang="en-US"/>
        </a:p>
      </dgm:t>
    </dgm:pt>
    <dgm:pt modelId="{A7C2039E-2AA2-4A72-818B-EEB47F6731E9}">
      <dgm:prSet/>
      <dgm:spPr/>
      <dgm:t>
        <a:bodyPr/>
        <a:lstStyle/>
        <a:p>
          <a:r>
            <a:rPr lang="en-US"/>
            <a:t>Cultivating Creativity</a:t>
          </a:r>
        </a:p>
      </dgm:t>
    </dgm:pt>
    <dgm:pt modelId="{6886B238-47F5-4BDB-92A6-17860694D21A}" type="parTrans" cxnId="{70F3E3AD-25F5-42E3-B4CC-D2E52B6C2C6E}">
      <dgm:prSet/>
      <dgm:spPr/>
      <dgm:t>
        <a:bodyPr/>
        <a:lstStyle/>
        <a:p>
          <a:endParaRPr lang="en-US"/>
        </a:p>
      </dgm:t>
    </dgm:pt>
    <dgm:pt modelId="{5CCBD4AD-44EB-4F36-A5C9-C20B85A7FA76}" type="sibTrans" cxnId="{70F3E3AD-25F5-42E3-B4CC-D2E52B6C2C6E}">
      <dgm:prSet/>
      <dgm:spPr/>
      <dgm:t>
        <a:bodyPr/>
        <a:lstStyle/>
        <a:p>
          <a:endParaRPr lang="en-US"/>
        </a:p>
      </dgm:t>
    </dgm:pt>
    <dgm:pt modelId="{DE11A788-2E15-4C0F-A356-4810449FA5B8}">
      <dgm:prSet/>
      <dgm:spPr/>
      <dgm:t>
        <a:bodyPr/>
        <a:lstStyle/>
        <a:p>
          <a:r>
            <a:rPr lang="en-US"/>
            <a:t>Forming Positive Relationships</a:t>
          </a:r>
        </a:p>
      </dgm:t>
    </dgm:pt>
    <dgm:pt modelId="{6814B4E9-9C68-439D-A6C7-E55BDDEC4D77}" type="parTrans" cxnId="{D94BFE02-C1DD-4E17-BF8D-33BF59C9CBE7}">
      <dgm:prSet/>
      <dgm:spPr/>
      <dgm:t>
        <a:bodyPr/>
        <a:lstStyle/>
        <a:p>
          <a:endParaRPr lang="en-US"/>
        </a:p>
      </dgm:t>
    </dgm:pt>
    <dgm:pt modelId="{40B82AEF-B783-468F-B95C-FF5BAF57E07F}" type="sibTrans" cxnId="{D94BFE02-C1DD-4E17-BF8D-33BF59C9CBE7}">
      <dgm:prSet/>
      <dgm:spPr/>
      <dgm:t>
        <a:bodyPr/>
        <a:lstStyle/>
        <a:p>
          <a:endParaRPr lang="en-US"/>
        </a:p>
      </dgm:t>
    </dgm:pt>
    <dgm:pt modelId="{D5CD1994-6DA6-4EE4-91AB-A76D6D3007B8}">
      <dgm:prSet/>
      <dgm:spPr/>
      <dgm:t>
        <a:bodyPr/>
        <a:lstStyle/>
        <a:p>
          <a:r>
            <a:rPr lang="en-US"/>
            <a:t>Incorporating Technology</a:t>
          </a:r>
        </a:p>
      </dgm:t>
    </dgm:pt>
    <dgm:pt modelId="{D0FC400C-8E81-4EC9-8602-7DE38532D9B2}" type="parTrans" cxnId="{AD5D58DE-47D7-495E-A113-12EF436426CB}">
      <dgm:prSet/>
      <dgm:spPr/>
      <dgm:t>
        <a:bodyPr/>
        <a:lstStyle/>
        <a:p>
          <a:endParaRPr lang="en-US"/>
        </a:p>
      </dgm:t>
    </dgm:pt>
    <dgm:pt modelId="{86F14B1C-7057-4807-8BD8-F4737FE32CEB}" type="sibTrans" cxnId="{AD5D58DE-47D7-495E-A113-12EF436426CB}">
      <dgm:prSet/>
      <dgm:spPr/>
      <dgm:t>
        <a:bodyPr/>
        <a:lstStyle/>
        <a:p>
          <a:endParaRPr lang="en-US"/>
        </a:p>
      </dgm:t>
    </dgm:pt>
    <dgm:pt modelId="{89A498EF-934B-DD40-AF69-E4B6B16A1E19}" type="pres">
      <dgm:prSet presAssocID="{2B9CEC12-AD37-4598-B9D7-76094E51587F}" presName="diagram" presStyleCnt="0">
        <dgm:presLayoutVars>
          <dgm:dir/>
          <dgm:resizeHandles val="exact"/>
        </dgm:presLayoutVars>
      </dgm:prSet>
      <dgm:spPr/>
    </dgm:pt>
    <dgm:pt modelId="{9DFFF5E8-C431-B340-BCF8-062A0DF14E6E}" type="pres">
      <dgm:prSet presAssocID="{78EBC0A8-FE60-4011-91B2-A7A002BCD6AA}" presName="node" presStyleLbl="node1" presStyleIdx="0" presStyleCnt="9">
        <dgm:presLayoutVars>
          <dgm:bulletEnabled val="1"/>
        </dgm:presLayoutVars>
      </dgm:prSet>
      <dgm:spPr/>
    </dgm:pt>
    <dgm:pt modelId="{00EC6D2B-B9FB-7946-97BE-6969EC1DD48F}" type="pres">
      <dgm:prSet presAssocID="{F0584248-2B58-4A37-8E54-F20980693995}" presName="sibTrans" presStyleCnt="0"/>
      <dgm:spPr/>
    </dgm:pt>
    <dgm:pt modelId="{32D48B43-44A2-BC45-9AD0-5BE709EEA610}" type="pres">
      <dgm:prSet presAssocID="{B338CDC3-3B6A-47A4-919C-857B10C58422}" presName="node" presStyleLbl="node1" presStyleIdx="1" presStyleCnt="9">
        <dgm:presLayoutVars>
          <dgm:bulletEnabled val="1"/>
        </dgm:presLayoutVars>
      </dgm:prSet>
      <dgm:spPr/>
    </dgm:pt>
    <dgm:pt modelId="{18780899-E532-AB48-8E20-88B772A9F5A4}" type="pres">
      <dgm:prSet presAssocID="{0E7C1C66-83E9-4278-A674-71E87C370A69}" presName="sibTrans" presStyleCnt="0"/>
      <dgm:spPr/>
    </dgm:pt>
    <dgm:pt modelId="{385F38D7-2B38-4540-8A60-E36A757D8C2D}" type="pres">
      <dgm:prSet presAssocID="{ECA2A381-50CB-42F3-9CC4-D042ED81F56B}" presName="node" presStyleLbl="node1" presStyleIdx="2" presStyleCnt="9">
        <dgm:presLayoutVars>
          <dgm:bulletEnabled val="1"/>
        </dgm:presLayoutVars>
      </dgm:prSet>
      <dgm:spPr/>
    </dgm:pt>
    <dgm:pt modelId="{79686F96-22B8-0D40-98CB-D5F7C1B57CA7}" type="pres">
      <dgm:prSet presAssocID="{8BF16B77-9E68-445F-914E-70C439A0D67D}" presName="sibTrans" presStyleCnt="0"/>
      <dgm:spPr/>
    </dgm:pt>
    <dgm:pt modelId="{12B8CCB4-96B1-5D4C-A5CF-4297E6C871E5}" type="pres">
      <dgm:prSet presAssocID="{9C12C64B-C632-46BC-BFE2-04A2229DA029}" presName="node" presStyleLbl="node1" presStyleIdx="3" presStyleCnt="9">
        <dgm:presLayoutVars>
          <dgm:bulletEnabled val="1"/>
        </dgm:presLayoutVars>
      </dgm:prSet>
      <dgm:spPr/>
    </dgm:pt>
    <dgm:pt modelId="{87207E05-0BFB-4542-BEA9-645B428764CD}" type="pres">
      <dgm:prSet presAssocID="{E1567A95-D987-4211-8941-F25B289E8A44}" presName="sibTrans" presStyleCnt="0"/>
      <dgm:spPr/>
    </dgm:pt>
    <dgm:pt modelId="{72E5C6C7-CAA3-2A48-8364-CC6A119A77D6}" type="pres">
      <dgm:prSet presAssocID="{D5B36338-F0B0-46FA-A94B-E21396EA7C57}" presName="node" presStyleLbl="node1" presStyleIdx="4" presStyleCnt="9">
        <dgm:presLayoutVars>
          <dgm:bulletEnabled val="1"/>
        </dgm:presLayoutVars>
      </dgm:prSet>
      <dgm:spPr/>
    </dgm:pt>
    <dgm:pt modelId="{576BB3DF-68D0-D74A-97EF-313DADBCF62A}" type="pres">
      <dgm:prSet presAssocID="{51B34988-F0C5-4B17-AE7B-B3D5CD2D3FFE}" presName="sibTrans" presStyleCnt="0"/>
      <dgm:spPr/>
    </dgm:pt>
    <dgm:pt modelId="{6B590233-6103-A04E-A271-804132DA2B9F}" type="pres">
      <dgm:prSet presAssocID="{89C6C967-598C-4815-8357-1557F6A9C4A9}" presName="node" presStyleLbl="node1" presStyleIdx="5" presStyleCnt="9">
        <dgm:presLayoutVars>
          <dgm:bulletEnabled val="1"/>
        </dgm:presLayoutVars>
      </dgm:prSet>
      <dgm:spPr/>
    </dgm:pt>
    <dgm:pt modelId="{30F79703-67D2-204A-A4A1-DC773F40474F}" type="pres">
      <dgm:prSet presAssocID="{09EE4583-5222-4E6B-9C61-2FBA0F2CFD3F}" presName="sibTrans" presStyleCnt="0"/>
      <dgm:spPr/>
    </dgm:pt>
    <dgm:pt modelId="{002A5C04-E570-694B-8B7C-C21F5ECB11AF}" type="pres">
      <dgm:prSet presAssocID="{A7C2039E-2AA2-4A72-818B-EEB47F6731E9}" presName="node" presStyleLbl="node1" presStyleIdx="6" presStyleCnt="9">
        <dgm:presLayoutVars>
          <dgm:bulletEnabled val="1"/>
        </dgm:presLayoutVars>
      </dgm:prSet>
      <dgm:spPr/>
    </dgm:pt>
    <dgm:pt modelId="{3EDC7AB7-AAFC-B84C-A180-64F14DF4DB90}" type="pres">
      <dgm:prSet presAssocID="{5CCBD4AD-44EB-4F36-A5C9-C20B85A7FA76}" presName="sibTrans" presStyleCnt="0"/>
      <dgm:spPr/>
    </dgm:pt>
    <dgm:pt modelId="{65BD356D-CB53-6B43-9A09-5BE9E828FB53}" type="pres">
      <dgm:prSet presAssocID="{DE11A788-2E15-4C0F-A356-4810449FA5B8}" presName="node" presStyleLbl="node1" presStyleIdx="7" presStyleCnt="9">
        <dgm:presLayoutVars>
          <dgm:bulletEnabled val="1"/>
        </dgm:presLayoutVars>
      </dgm:prSet>
      <dgm:spPr/>
    </dgm:pt>
    <dgm:pt modelId="{5DBFF3C0-16C1-AD4B-9405-364F87D543EE}" type="pres">
      <dgm:prSet presAssocID="{40B82AEF-B783-468F-B95C-FF5BAF57E07F}" presName="sibTrans" presStyleCnt="0"/>
      <dgm:spPr/>
    </dgm:pt>
    <dgm:pt modelId="{7FC281A9-1F8F-C146-B228-FB99909A6F15}" type="pres">
      <dgm:prSet presAssocID="{D5CD1994-6DA6-4EE4-91AB-A76D6D3007B8}" presName="node" presStyleLbl="node1" presStyleIdx="8" presStyleCnt="9">
        <dgm:presLayoutVars>
          <dgm:bulletEnabled val="1"/>
        </dgm:presLayoutVars>
      </dgm:prSet>
      <dgm:spPr/>
    </dgm:pt>
  </dgm:ptLst>
  <dgm:cxnLst>
    <dgm:cxn modelId="{D94BFE02-C1DD-4E17-BF8D-33BF59C9CBE7}" srcId="{2B9CEC12-AD37-4598-B9D7-76094E51587F}" destId="{DE11A788-2E15-4C0F-A356-4810449FA5B8}" srcOrd="7" destOrd="0" parTransId="{6814B4E9-9C68-439D-A6C7-E55BDDEC4D77}" sibTransId="{40B82AEF-B783-468F-B95C-FF5BAF57E07F}"/>
    <dgm:cxn modelId="{A82DF71A-BC09-4741-B1B8-7E0B429B36B1}" type="presOf" srcId="{A7C2039E-2AA2-4A72-818B-EEB47F6731E9}" destId="{002A5C04-E570-694B-8B7C-C21F5ECB11AF}" srcOrd="0" destOrd="0" presId="urn:microsoft.com/office/officeart/2005/8/layout/default"/>
    <dgm:cxn modelId="{FC048C1C-4C7E-4418-927D-BDBB783DBA96}" srcId="{ECA2A381-50CB-42F3-9CC4-D042ED81F56B}" destId="{EFAEEA70-CF2F-4A46-B875-94096321E301}" srcOrd="0" destOrd="0" parTransId="{97514266-D886-4E98-A184-F6D4674AF331}" sibTransId="{1E5A9E87-5714-46DC-8EB4-A526244CA0C6}"/>
    <dgm:cxn modelId="{6F69872B-4F7B-5442-AC86-88CB2A5366B5}" type="presOf" srcId="{D5CD1994-6DA6-4EE4-91AB-A76D6D3007B8}" destId="{7FC281A9-1F8F-C146-B228-FB99909A6F15}" srcOrd="0" destOrd="0" presId="urn:microsoft.com/office/officeart/2005/8/layout/default"/>
    <dgm:cxn modelId="{9018CE3C-0778-4FA0-B187-A26B2D91C2A9}" srcId="{2B9CEC12-AD37-4598-B9D7-76094E51587F}" destId="{ECA2A381-50CB-42F3-9CC4-D042ED81F56B}" srcOrd="2" destOrd="0" parTransId="{9C4130C1-9652-4795-AB03-BC3D24769C54}" sibTransId="{8BF16B77-9E68-445F-914E-70C439A0D67D}"/>
    <dgm:cxn modelId="{3723554B-105B-6B45-AAC1-A82109793D1C}" type="presOf" srcId="{69DF59E1-4362-45A1-8BE4-A730E7A33D77}" destId="{9DFFF5E8-C431-B340-BCF8-062A0DF14E6E}" srcOrd="0" destOrd="1" presId="urn:microsoft.com/office/officeart/2005/8/layout/default"/>
    <dgm:cxn modelId="{6411FE55-A7BF-48D2-9818-D8CADE98B8D9}" srcId="{2B9CEC12-AD37-4598-B9D7-76094E51587F}" destId="{B338CDC3-3B6A-47A4-919C-857B10C58422}" srcOrd="1" destOrd="0" parTransId="{BBCC3CC8-6573-4CEE-A74A-EA0C95750535}" sibTransId="{0E7C1C66-83E9-4278-A674-71E87C370A69}"/>
    <dgm:cxn modelId="{F24FBF5A-CE04-4FD0-99AB-4FC57B38E280}" srcId="{2B9CEC12-AD37-4598-B9D7-76094E51587F}" destId="{89C6C967-598C-4815-8357-1557F6A9C4A9}" srcOrd="5" destOrd="0" parTransId="{E0CACFC1-56C6-4FA2-940D-2A3EC75715A4}" sibTransId="{09EE4583-5222-4E6B-9C61-2FBA0F2CFD3F}"/>
    <dgm:cxn modelId="{96DAC969-ED9E-4634-9BA2-5CBFBF99F2AB}" srcId="{78EBC0A8-FE60-4011-91B2-A7A002BCD6AA}" destId="{69DF59E1-4362-45A1-8BE4-A730E7A33D77}" srcOrd="0" destOrd="0" parTransId="{96527D94-E0DA-40BA-BA51-21A9E67EE379}" sibTransId="{FE593C25-27FD-4AAD-AB84-D1A43B0C09F5}"/>
    <dgm:cxn modelId="{28B1CD79-FE88-7F42-9F01-8BFE4DB042C1}" type="presOf" srcId="{2B9CEC12-AD37-4598-B9D7-76094E51587F}" destId="{89A498EF-934B-DD40-AF69-E4B6B16A1E19}" srcOrd="0" destOrd="0" presId="urn:microsoft.com/office/officeart/2005/8/layout/default"/>
    <dgm:cxn modelId="{18C7E97D-47F3-334E-B7F9-0880C03E7BB4}" type="presOf" srcId="{DE11A788-2E15-4C0F-A356-4810449FA5B8}" destId="{65BD356D-CB53-6B43-9A09-5BE9E828FB53}" srcOrd="0" destOrd="0" presId="urn:microsoft.com/office/officeart/2005/8/layout/default"/>
    <dgm:cxn modelId="{69928081-441C-4D2F-BFFF-B3B04E2FD619}" srcId="{B338CDC3-3B6A-47A4-919C-857B10C58422}" destId="{5006AD8A-C828-447D-AA18-B49AB2C83468}" srcOrd="0" destOrd="0" parTransId="{D3C97E77-516F-4410-8143-13A0D091D817}" sibTransId="{BC86F76B-EC7E-45E1-9833-D8DC1A6CEFE4}"/>
    <dgm:cxn modelId="{020F4989-FF77-014B-AC31-981D6E3DC0EF}" type="presOf" srcId="{D5B36338-F0B0-46FA-A94B-E21396EA7C57}" destId="{72E5C6C7-CAA3-2A48-8364-CC6A119A77D6}" srcOrd="0" destOrd="0" presId="urn:microsoft.com/office/officeart/2005/8/layout/default"/>
    <dgm:cxn modelId="{7301ED8B-5C1B-1644-8569-236918FCBE66}" type="presOf" srcId="{ECA2A381-50CB-42F3-9CC4-D042ED81F56B}" destId="{385F38D7-2B38-4540-8A60-E36A757D8C2D}" srcOrd="0" destOrd="0" presId="urn:microsoft.com/office/officeart/2005/8/layout/default"/>
    <dgm:cxn modelId="{B994448F-073A-C541-8AF9-062E1CA3050A}" type="presOf" srcId="{B338CDC3-3B6A-47A4-919C-857B10C58422}" destId="{32D48B43-44A2-BC45-9AD0-5BE709EEA610}" srcOrd="0" destOrd="0" presId="urn:microsoft.com/office/officeart/2005/8/layout/default"/>
    <dgm:cxn modelId="{0F6BC59B-4CBC-714A-9D0F-55AFDE762981}" type="presOf" srcId="{9C12C64B-C632-46BC-BFE2-04A2229DA029}" destId="{12B8CCB4-96B1-5D4C-A5CF-4297E6C871E5}" srcOrd="0" destOrd="0" presId="urn:microsoft.com/office/officeart/2005/8/layout/default"/>
    <dgm:cxn modelId="{F83091A8-B4C8-494E-AE11-959A8F288E5F}" type="presOf" srcId="{89C6C967-598C-4815-8357-1557F6A9C4A9}" destId="{6B590233-6103-A04E-A271-804132DA2B9F}" srcOrd="0" destOrd="0" presId="urn:microsoft.com/office/officeart/2005/8/layout/default"/>
    <dgm:cxn modelId="{CC4B98A9-58A6-D74F-8D9F-5468A03587E3}" type="presOf" srcId="{EFAEEA70-CF2F-4A46-B875-94096321E301}" destId="{385F38D7-2B38-4540-8A60-E36A757D8C2D}" srcOrd="0" destOrd="1" presId="urn:microsoft.com/office/officeart/2005/8/layout/default"/>
    <dgm:cxn modelId="{70F3E3AD-25F5-42E3-B4CC-D2E52B6C2C6E}" srcId="{2B9CEC12-AD37-4598-B9D7-76094E51587F}" destId="{A7C2039E-2AA2-4A72-818B-EEB47F6731E9}" srcOrd="6" destOrd="0" parTransId="{6886B238-47F5-4BDB-92A6-17860694D21A}" sibTransId="{5CCBD4AD-44EB-4F36-A5C9-C20B85A7FA76}"/>
    <dgm:cxn modelId="{D3CFCEAE-BDF1-4F9B-A8CA-B40B45DC1649}" srcId="{2B9CEC12-AD37-4598-B9D7-76094E51587F}" destId="{78EBC0A8-FE60-4011-91B2-A7A002BCD6AA}" srcOrd="0" destOrd="0" parTransId="{32B5DAA3-E5E0-427B-881A-0164748B5E2B}" sibTransId="{F0584248-2B58-4A37-8E54-F20980693995}"/>
    <dgm:cxn modelId="{74999DB6-11C0-441F-8B19-F812AA75C37F}" srcId="{2B9CEC12-AD37-4598-B9D7-76094E51587F}" destId="{D5B36338-F0B0-46FA-A94B-E21396EA7C57}" srcOrd="4" destOrd="0" parTransId="{CC332AA8-3116-4CF4-AE77-06E42DF3BE60}" sibTransId="{51B34988-F0C5-4B17-AE7B-B3D5CD2D3FFE}"/>
    <dgm:cxn modelId="{6B0ECABA-E649-7A42-8BDA-88F91B5845AC}" type="presOf" srcId="{5006AD8A-C828-447D-AA18-B49AB2C83468}" destId="{32D48B43-44A2-BC45-9AD0-5BE709EEA610}" srcOrd="0" destOrd="1" presId="urn:microsoft.com/office/officeart/2005/8/layout/default"/>
    <dgm:cxn modelId="{AD5D58DE-47D7-495E-A113-12EF436426CB}" srcId="{2B9CEC12-AD37-4598-B9D7-76094E51587F}" destId="{D5CD1994-6DA6-4EE4-91AB-A76D6D3007B8}" srcOrd="8" destOrd="0" parTransId="{D0FC400C-8E81-4EC9-8602-7DE38532D9B2}" sibTransId="{86F14B1C-7057-4807-8BD8-F4737FE32CEB}"/>
    <dgm:cxn modelId="{2FD9D9DF-F22B-A74F-9CE3-17A7B2242ADB}" type="presOf" srcId="{78EBC0A8-FE60-4011-91B2-A7A002BCD6AA}" destId="{9DFFF5E8-C431-B340-BCF8-062A0DF14E6E}" srcOrd="0" destOrd="0" presId="urn:microsoft.com/office/officeart/2005/8/layout/default"/>
    <dgm:cxn modelId="{71FF3DFE-C434-4B96-BECB-CB83A2408246}" srcId="{2B9CEC12-AD37-4598-B9D7-76094E51587F}" destId="{9C12C64B-C632-46BC-BFE2-04A2229DA029}" srcOrd="3" destOrd="0" parTransId="{31260B72-C950-4054-B6EA-BF193F014B68}" sibTransId="{E1567A95-D987-4211-8941-F25B289E8A44}"/>
    <dgm:cxn modelId="{D0D6D9F0-A970-6B4E-8229-6D2D2C5DB9D7}" type="presParOf" srcId="{89A498EF-934B-DD40-AF69-E4B6B16A1E19}" destId="{9DFFF5E8-C431-B340-BCF8-062A0DF14E6E}" srcOrd="0" destOrd="0" presId="urn:microsoft.com/office/officeart/2005/8/layout/default"/>
    <dgm:cxn modelId="{12A1366F-F038-C749-BEFA-353382794911}" type="presParOf" srcId="{89A498EF-934B-DD40-AF69-E4B6B16A1E19}" destId="{00EC6D2B-B9FB-7946-97BE-6969EC1DD48F}" srcOrd="1" destOrd="0" presId="urn:microsoft.com/office/officeart/2005/8/layout/default"/>
    <dgm:cxn modelId="{BF217F11-D1B4-674D-986D-919D4203F396}" type="presParOf" srcId="{89A498EF-934B-DD40-AF69-E4B6B16A1E19}" destId="{32D48B43-44A2-BC45-9AD0-5BE709EEA610}" srcOrd="2" destOrd="0" presId="urn:microsoft.com/office/officeart/2005/8/layout/default"/>
    <dgm:cxn modelId="{166D2B6E-FB09-CE4E-9143-6BAE3F43492A}" type="presParOf" srcId="{89A498EF-934B-DD40-AF69-E4B6B16A1E19}" destId="{18780899-E532-AB48-8E20-88B772A9F5A4}" srcOrd="3" destOrd="0" presId="urn:microsoft.com/office/officeart/2005/8/layout/default"/>
    <dgm:cxn modelId="{231D0E83-94A8-6148-9A02-38FD77D603D1}" type="presParOf" srcId="{89A498EF-934B-DD40-AF69-E4B6B16A1E19}" destId="{385F38D7-2B38-4540-8A60-E36A757D8C2D}" srcOrd="4" destOrd="0" presId="urn:microsoft.com/office/officeart/2005/8/layout/default"/>
    <dgm:cxn modelId="{C6FAB526-4791-1845-B915-6FBDE7F854B2}" type="presParOf" srcId="{89A498EF-934B-DD40-AF69-E4B6B16A1E19}" destId="{79686F96-22B8-0D40-98CB-D5F7C1B57CA7}" srcOrd="5" destOrd="0" presId="urn:microsoft.com/office/officeart/2005/8/layout/default"/>
    <dgm:cxn modelId="{E177270E-F127-5045-B159-AAAD2E344E5B}" type="presParOf" srcId="{89A498EF-934B-DD40-AF69-E4B6B16A1E19}" destId="{12B8CCB4-96B1-5D4C-A5CF-4297E6C871E5}" srcOrd="6" destOrd="0" presId="urn:microsoft.com/office/officeart/2005/8/layout/default"/>
    <dgm:cxn modelId="{C6A56D30-0CC2-FC47-9ABD-804C68372D6B}" type="presParOf" srcId="{89A498EF-934B-DD40-AF69-E4B6B16A1E19}" destId="{87207E05-0BFB-4542-BEA9-645B428764CD}" srcOrd="7" destOrd="0" presId="urn:microsoft.com/office/officeart/2005/8/layout/default"/>
    <dgm:cxn modelId="{89195973-1EAC-D94B-9C12-FF83E6F7A95A}" type="presParOf" srcId="{89A498EF-934B-DD40-AF69-E4B6B16A1E19}" destId="{72E5C6C7-CAA3-2A48-8364-CC6A119A77D6}" srcOrd="8" destOrd="0" presId="urn:microsoft.com/office/officeart/2005/8/layout/default"/>
    <dgm:cxn modelId="{726C4F14-3BA9-DC46-BF19-82A7A98FB87C}" type="presParOf" srcId="{89A498EF-934B-DD40-AF69-E4B6B16A1E19}" destId="{576BB3DF-68D0-D74A-97EF-313DADBCF62A}" srcOrd="9" destOrd="0" presId="urn:microsoft.com/office/officeart/2005/8/layout/default"/>
    <dgm:cxn modelId="{7B8AAC9B-EBC8-B847-A673-9B7D222EBF2F}" type="presParOf" srcId="{89A498EF-934B-DD40-AF69-E4B6B16A1E19}" destId="{6B590233-6103-A04E-A271-804132DA2B9F}" srcOrd="10" destOrd="0" presId="urn:microsoft.com/office/officeart/2005/8/layout/default"/>
    <dgm:cxn modelId="{EA024C5A-0C37-DB43-BFF4-1124E1124479}" type="presParOf" srcId="{89A498EF-934B-DD40-AF69-E4B6B16A1E19}" destId="{30F79703-67D2-204A-A4A1-DC773F40474F}" srcOrd="11" destOrd="0" presId="urn:microsoft.com/office/officeart/2005/8/layout/default"/>
    <dgm:cxn modelId="{F8CE6F13-398A-5C4C-8215-1C24E4A129B3}" type="presParOf" srcId="{89A498EF-934B-DD40-AF69-E4B6B16A1E19}" destId="{002A5C04-E570-694B-8B7C-C21F5ECB11AF}" srcOrd="12" destOrd="0" presId="urn:microsoft.com/office/officeart/2005/8/layout/default"/>
    <dgm:cxn modelId="{CA4B5ED8-6524-DB43-B92A-618EA3EED660}" type="presParOf" srcId="{89A498EF-934B-DD40-AF69-E4B6B16A1E19}" destId="{3EDC7AB7-AAFC-B84C-A180-64F14DF4DB90}" srcOrd="13" destOrd="0" presId="urn:microsoft.com/office/officeart/2005/8/layout/default"/>
    <dgm:cxn modelId="{B745C434-55F2-6A46-AD79-AF4A0518E30B}" type="presParOf" srcId="{89A498EF-934B-DD40-AF69-E4B6B16A1E19}" destId="{65BD356D-CB53-6B43-9A09-5BE9E828FB53}" srcOrd="14" destOrd="0" presId="urn:microsoft.com/office/officeart/2005/8/layout/default"/>
    <dgm:cxn modelId="{D2B96BB8-7085-CA46-B1CF-1FEE02C9C773}" type="presParOf" srcId="{89A498EF-934B-DD40-AF69-E4B6B16A1E19}" destId="{5DBFF3C0-16C1-AD4B-9405-364F87D543EE}" srcOrd="15" destOrd="0" presId="urn:microsoft.com/office/officeart/2005/8/layout/default"/>
    <dgm:cxn modelId="{F9E900BE-F33B-9946-8283-1DBAE751173C}" type="presParOf" srcId="{89A498EF-934B-DD40-AF69-E4B6B16A1E19}" destId="{7FC281A9-1F8F-C146-B228-FB99909A6F1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71A69A-3411-40AB-9AA8-2FB72A114C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E4AE54-4F82-4F21-BBF9-18EF01A647E7}">
      <dgm:prSet/>
      <dgm:spPr/>
      <dgm:t>
        <a:bodyPr/>
        <a:lstStyle/>
        <a:p>
          <a:r>
            <a:rPr lang="en-CA"/>
            <a:t>Emotional Awareness: Being in touch with emotions and accurately identifying feelings</a:t>
          </a:r>
          <a:endParaRPr lang="en-US"/>
        </a:p>
      </dgm:t>
    </dgm:pt>
    <dgm:pt modelId="{C5ABF480-5918-4DC5-92FC-32327CA87218}" type="parTrans" cxnId="{9FD28AAC-A388-4B45-B6EC-510D711B7710}">
      <dgm:prSet/>
      <dgm:spPr/>
      <dgm:t>
        <a:bodyPr/>
        <a:lstStyle/>
        <a:p>
          <a:endParaRPr lang="en-US"/>
        </a:p>
      </dgm:t>
    </dgm:pt>
    <dgm:pt modelId="{1B9B0BD0-E334-45B1-ACD1-B18421EFF3BB}" type="sibTrans" cxnId="{9FD28AAC-A388-4B45-B6EC-510D711B7710}">
      <dgm:prSet/>
      <dgm:spPr/>
      <dgm:t>
        <a:bodyPr/>
        <a:lstStyle/>
        <a:p>
          <a:endParaRPr lang="en-US"/>
        </a:p>
      </dgm:t>
    </dgm:pt>
    <dgm:pt modelId="{CD0F6759-3C35-4152-B370-13C8E6AA9BC2}">
      <dgm:prSet/>
      <dgm:spPr/>
      <dgm:t>
        <a:bodyPr/>
        <a:lstStyle/>
        <a:p>
          <a:r>
            <a:rPr lang="en-CA"/>
            <a:t>Ability to differentiate between emotions such as joy, anger, sadness, fear, and frustration</a:t>
          </a:r>
          <a:endParaRPr lang="en-US"/>
        </a:p>
      </dgm:t>
    </dgm:pt>
    <dgm:pt modelId="{D1B19872-0FEE-4A5D-83DA-242D26F4A44D}" type="parTrans" cxnId="{B15B2E59-FCFE-48EE-90C4-56F73C8C53AF}">
      <dgm:prSet/>
      <dgm:spPr/>
      <dgm:t>
        <a:bodyPr/>
        <a:lstStyle/>
        <a:p>
          <a:endParaRPr lang="en-US"/>
        </a:p>
      </dgm:t>
    </dgm:pt>
    <dgm:pt modelId="{72870F10-55C2-4445-9A53-A6C7ABF1C9D9}" type="sibTrans" cxnId="{B15B2E59-FCFE-48EE-90C4-56F73C8C53AF}">
      <dgm:prSet/>
      <dgm:spPr/>
      <dgm:t>
        <a:bodyPr/>
        <a:lstStyle/>
        <a:p>
          <a:endParaRPr lang="en-US"/>
        </a:p>
      </dgm:t>
    </dgm:pt>
    <dgm:pt modelId="{558FA21C-8FF0-44CC-A10A-AC2C9B46E236}">
      <dgm:prSet/>
      <dgm:spPr/>
      <dgm:t>
        <a:bodyPr/>
        <a:lstStyle/>
        <a:p>
          <a:r>
            <a:rPr lang="en-CA"/>
            <a:t>Emotional Acceptance: Accepting emotions as valid and normal without judging or criticizing oneself</a:t>
          </a:r>
          <a:endParaRPr lang="en-US"/>
        </a:p>
      </dgm:t>
    </dgm:pt>
    <dgm:pt modelId="{24C722D1-97B8-4B05-8AC0-19B1D32E5E8C}" type="parTrans" cxnId="{8AE5C481-07C5-4510-AFBE-08B1172E108E}">
      <dgm:prSet/>
      <dgm:spPr/>
      <dgm:t>
        <a:bodyPr/>
        <a:lstStyle/>
        <a:p>
          <a:endParaRPr lang="en-US"/>
        </a:p>
      </dgm:t>
    </dgm:pt>
    <dgm:pt modelId="{009015A7-359E-4ADC-B9B3-39296CDCBD02}" type="sibTrans" cxnId="{8AE5C481-07C5-4510-AFBE-08B1172E108E}">
      <dgm:prSet/>
      <dgm:spPr/>
      <dgm:t>
        <a:bodyPr/>
        <a:lstStyle/>
        <a:p>
          <a:endParaRPr lang="en-US"/>
        </a:p>
      </dgm:t>
    </dgm:pt>
    <dgm:pt modelId="{90271B24-DBAC-4932-848E-3F357E97D0A4}">
      <dgm:prSet/>
      <dgm:spPr/>
      <dgm:t>
        <a:bodyPr/>
        <a:lstStyle/>
        <a:p>
          <a:r>
            <a:rPr lang="en-CA"/>
            <a:t>Emotion Regulation: Having effective emotional regulation strategies to modulate intensity of emotional responses</a:t>
          </a:r>
          <a:endParaRPr lang="en-US"/>
        </a:p>
      </dgm:t>
    </dgm:pt>
    <dgm:pt modelId="{CD2C89A1-D498-410D-8E1C-95D396E844F7}" type="parTrans" cxnId="{5345A2F6-0A8C-4ECE-A085-BFB7343E66A3}">
      <dgm:prSet/>
      <dgm:spPr/>
      <dgm:t>
        <a:bodyPr/>
        <a:lstStyle/>
        <a:p>
          <a:endParaRPr lang="en-US"/>
        </a:p>
      </dgm:t>
    </dgm:pt>
    <dgm:pt modelId="{C0C1402A-A414-4636-B365-F04B64482421}" type="sibTrans" cxnId="{5345A2F6-0A8C-4ECE-A085-BFB7343E66A3}">
      <dgm:prSet/>
      <dgm:spPr/>
      <dgm:t>
        <a:bodyPr/>
        <a:lstStyle/>
        <a:p>
          <a:endParaRPr lang="en-US"/>
        </a:p>
      </dgm:t>
    </dgm:pt>
    <dgm:pt modelId="{0211F918-9900-402F-B739-5CA75059377F}">
      <dgm:prSet/>
      <dgm:spPr/>
      <dgm:t>
        <a:bodyPr/>
        <a:lstStyle/>
        <a:p>
          <a:r>
            <a:rPr lang="en-CA"/>
            <a:t>Resilience: Being able to bounce back from difficult or emotionally challenging situations</a:t>
          </a:r>
          <a:endParaRPr lang="en-US"/>
        </a:p>
      </dgm:t>
    </dgm:pt>
    <dgm:pt modelId="{CFA811D6-7EAB-4308-AF17-D165175A170D}" type="parTrans" cxnId="{5EF2F527-87B1-47A7-9571-AA24A1674C63}">
      <dgm:prSet/>
      <dgm:spPr/>
      <dgm:t>
        <a:bodyPr/>
        <a:lstStyle/>
        <a:p>
          <a:endParaRPr lang="en-US"/>
        </a:p>
      </dgm:t>
    </dgm:pt>
    <dgm:pt modelId="{B0F44A2A-0BF5-40B2-A2DE-01909EBE5AEA}" type="sibTrans" cxnId="{5EF2F527-87B1-47A7-9571-AA24A1674C63}">
      <dgm:prSet/>
      <dgm:spPr/>
      <dgm:t>
        <a:bodyPr/>
        <a:lstStyle/>
        <a:p>
          <a:endParaRPr lang="en-US"/>
        </a:p>
      </dgm:t>
    </dgm:pt>
    <dgm:pt modelId="{BC9C4B0C-B9CF-4C6A-B5EC-F06ECD20E6FA}">
      <dgm:prSet/>
      <dgm:spPr/>
      <dgm:t>
        <a:bodyPr/>
        <a:lstStyle/>
        <a:p>
          <a:r>
            <a:rPr lang="en-CA"/>
            <a:t>Empathy: Ability to understand and relate to the emotions of others</a:t>
          </a:r>
          <a:endParaRPr lang="en-US"/>
        </a:p>
      </dgm:t>
    </dgm:pt>
    <dgm:pt modelId="{BDD8EB4C-A56B-4F28-9B81-46CBA6C1D5C4}" type="parTrans" cxnId="{BA0FFE51-7E67-459E-823D-10A505B35688}">
      <dgm:prSet/>
      <dgm:spPr/>
      <dgm:t>
        <a:bodyPr/>
        <a:lstStyle/>
        <a:p>
          <a:endParaRPr lang="en-US"/>
        </a:p>
      </dgm:t>
    </dgm:pt>
    <dgm:pt modelId="{652D3866-A19C-4588-A829-0BAF44AD96CF}" type="sibTrans" cxnId="{BA0FFE51-7E67-459E-823D-10A505B35688}">
      <dgm:prSet/>
      <dgm:spPr/>
      <dgm:t>
        <a:bodyPr/>
        <a:lstStyle/>
        <a:p>
          <a:endParaRPr lang="en-US"/>
        </a:p>
      </dgm:t>
    </dgm:pt>
    <dgm:pt modelId="{E05D26B3-C009-46CB-BBE8-BCDE882ECB93}">
      <dgm:prSet/>
      <dgm:spPr/>
      <dgm:t>
        <a:bodyPr/>
        <a:lstStyle/>
        <a:p>
          <a:r>
            <a:rPr lang="en-CA"/>
            <a:t>Interpersonal Skills: Navigating conflicts and difficult conversations with emotional intelligence</a:t>
          </a:r>
          <a:endParaRPr lang="en-US"/>
        </a:p>
      </dgm:t>
    </dgm:pt>
    <dgm:pt modelId="{67343C65-D4D3-44A4-A83C-8128DFAFE707}" type="parTrans" cxnId="{532D2050-C198-494A-9C10-DF6D34C3BB51}">
      <dgm:prSet/>
      <dgm:spPr/>
      <dgm:t>
        <a:bodyPr/>
        <a:lstStyle/>
        <a:p>
          <a:endParaRPr lang="en-US"/>
        </a:p>
      </dgm:t>
    </dgm:pt>
    <dgm:pt modelId="{C6A1EC80-FCFA-4F34-8990-B4E5FA672ABB}" type="sibTrans" cxnId="{532D2050-C198-494A-9C10-DF6D34C3BB51}">
      <dgm:prSet/>
      <dgm:spPr/>
      <dgm:t>
        <a:bodyPr/>
        <a:lstStyle/>
        <a:p>
          <a:endParaRPr lang="en-US"/>
        </a:p>
      </dgm:t>
    </dgm:pt>
    <dgm:pt modelId="{3BDD2115-269B-4D34-908B-B2297908B0D8}">
      <dgm:prSet/>
      <dgm:spPr/>
      <dgm:t>
        <a:bodyPr/>
        <a:lstStyle/>
        <a:p>
          <a:r>
            <a:rPr lang="en-CA"/>
            <a:t>Stress Management: Preventing emotional overload and facilitating healthier coping mechanisms</a:t>
          </a:r>
          <a:endParaRPr lang="en-US"/>
        </a:p>
      </dgm:t>
    </dgm:pt>
    <dgm:pt modelId="{DFD95622-899A-49F9-94D5-451B0D5D94DD}" type="parTrans" cxnId="{A04B3380-F6B3-4691-A23E-3ECB949E610E}">
      <dgm:prSet/>
      <dgm:spPr/>
      <dgm:t>
        <a:bodyPr/>
        <a:lstStyle/>
        <a:p>
          <a:endParaRPr lang="en-US"/>
        </a:p>
      </dgm:t>
    </dgm:pt>
    <dgm:pt modelId="{77326F5E-19CA-4AF3-8B81-8546DABF4170}" type="sibTrans" cxnId="{A04B3380-F6B3-4691-A23E-3ECB949E610E}">
      <dgm:prSet/>
      <dgm:spPr/>
      <dgm:t>
        <a:bodyPr/>
        <a:lstStyle/>
        <a:p>
          <a:endParaRPr lang="en-US"/>
        </a:p>
      </dgm:t>
    </dgm:pt>
    <dgm:pt modelId="{9CF2658A-17F4-4C02-A5CC-D37B146630BE}" type="pres">
      <dgm:prSet presAssocID="{B371A69A-3411-40AB-9AA8-2FB72A114C7B}" presName="root" presStyleCnt="0">
        <dgm:presLayoutVars>
          <dgm:dir/>
          <dgm:resizeHandles val="exact"/>
        </dgm:presLayoutVars>
      </dgm:prSet>
      <dgm:spPr/>
    </dgm:pt>
    <dgm:pt modelId="{EBB13707-5C79-47A6-B977-B63D330FBAB7}" type="pres">
      <dgm:prSet presAssocID="{64E4AE54-4F82-4F21-BBF9-18EF01A647E7}" presName="compNode" presStyleCnt="0"/>
      <dgm:spPr/>
    </dgm:pt>
    <dgm:pt modelId="{0BFD791F-FD61-459B-B119-99CB2EC8E7FF}" type="pres">
      <dgm:prSet presAssocID="{64E4AE54-4F82-4F21-BBF9-18EF01A647E7}" presName="bgRect" presStyleLbl="bgShp" presStyleIdx="0" presStyleCnt="7"/>
      <dgm:spPr/>
    </dgm:pt>
    <dgm:pt modelId="{E9D80B90-FDB3-4E07-A92A-21E257D9A997}" type="pres">
      <dgm:prSet presAssocID="{64E4AE54-4F82-4F21-BBF9-18EF01A647E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with Solid Fill"/>
        </a:ext>
      </dgm:extLst>
    </dgm:pt>
    <dgm:pt modelId="{6285609E-3728-4D49-AB94-18147EF82382}" type="pres">
      <dgm:prSet presAssocID="{64E4AE54-4F82-4F21-BBF9-18EF01A647E7}" presName="spaceRect" presStyleCnt="0"/>
      <dgm:spPr/>
    </dgm:pt>
    <dgm:pt modelId="{D0F2140C-2571-4B94-95EF-851E6F77EF8E}" type="pres">
      <dgm:prSet presAssocID="{64E4AE54-4F82-4F21-BBF9-18EF01A647E7}" presName="parTx" presStyleLbl="revTx" presStyleIdx="0" presStyleCnt="8">
        <dgm:presLayoutVars>
          <dgm:chMax val="0"/>
          <dgm:chPref val="0"/>
        </dgm:presLayoutVars>
      </dgm:prSet>
      <dgm:spPr/>
    </dgm:pt>
    <dgm:pt modelId="{63722E5B-4190-4E5C-8394-3E3AC896126B}" type="pres">
      <dgm:prSet presAssocID="{64E4AE54-4F82-4F21-BBF9-18EF01A647E7}" presName="desTx" presStyleLbl="revTx" presStyleIdx="1" presStyleCnt="8">
        <dgm:presLayoutVars/>
      </dgm:prSet>
      <dgm:spPr/>
    </dgm:pt>
    <dgm:pt modelId="{0A806E9D-680A-4732-ACB2-1CFE10BD23EE}" type="pres">
      <dgm:prSet presAssocID="{1B9B0BD0-E334-45B1-ACD1-B18421EFF3BB}" presName="sibTrans" presStyleCnt="0"/>
      <dgm:spPr/>
    </dgm:pt>
    <dgm:pt modelId="{074B3983-8FB9-4A6E-816C-346ECA8FCDE3}" type="pres">
      <dgm:prSet presAssocID="{558FA21C-8FF0-44CC-A10A-AC2C9B46E236}" presName="compNode" presStyleCnt="0"/>
      <dgm:spPr/>
    </dgm:pt>
    <dgm:pt modelId="{76C8BD88-8F15-466A-B3B9-AA62E1570C6B}" type="pres">
      <dgm:prSet presAssocID="{558FA21C-8FF0-44CC-A10A-AC2C9B46E236}" presName="bgRect" presStyleLbl="bgShp" presStyleIdx="1" presStyleCnt="7"/>
      <dgm:spPr/>
    </dgm:pt>
    <dgm:pt modelId="{D9906F64-15AA-4945-8C4A-E02D5BAEBEE3}" type="pres">
      <dgm:prSet presAssocID="{558FA21C-8FF0-44CC-A10A-AC2C9B46E23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utral Face with Solid Fill"/>
        </a:ext>
      </dgm:extLst>
    </dgm:pt>
    <dgm:pt modelId="{4EEBD842-B807-42AC-8E3F-66770841958E}" type="pres">
      <dgm:prSet presAssocID="{558FA21C-8FF0-44CC-A10A-AC2C9B46E236}" presName="spaceRect" presStyleCnt="0"/>
      <dgm:spPr/>
    </dgm:pt>
    <dgm:pt modelId="{7FA5F4FA-D593-4100-8E51-E4E0784CA89C}" type="pres">
      <dgm:prSet presAssocID="{558FA21C-8FF0-44CC-A10A-AC2C9B46E236}" presName="parTx" presStyleLbl="revTx" presStyleIdx="2" presStyleCnt="8">
        <dgm:presLayoutVars>
          <dgm:chMax val="0"/>
          <dgm:chPref val="0"/>
        </dgm:presLayoutVars>
      </dgm:prSet>
      <dgm:spPr/>
    </dgm:pt>
    <dgm:pt modelId="{045FA67E-763B-4E78-B472-5D0E18C7A2CC}" type="pres">
      <dgm:prSet presAssocID="{009015A7-359E-4ADC-B9B3-39296CDCBD02}" presName="sibTrans" presStyleCnt="0"/>
      <dgm:spPr/>
    </dgm:pt>
    <dgm:pt modelId="{FCA0CAB7-7C0E-4E57-B8D6-E73BC71BC9BF}" type="pres">
      <dgm:prSet presAssocID="{90271B24-DBAC-4932-848E-3F357E97D0A4}" presName="compNode" presStyleCnt="0"/>
      <dgm:spPr/>
    </dgm:pt>
    <dgm:pt modelId="{FD2D5F0A-FA50-45BB-AC4D-E4B44658E9E3}" type="pres">
      <dgm:prSet presAssocID="{90271B24-DBAC-4932-848E-3F357E97D0A4}" presName="bgRect" presStyleLbl="bgShp" presStyleIdx="2" presStyleCnt="7"/>
      <dgm:spPr/>
    </dgm:pt>
    <dgm:pt modelId="{FF712123-201D-4D94-91B5-D0219120503B}" type="pres">
      <dgm:prSet presAssocID="{90271B24-DBAC-4932-848E-3F357E97D0A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ama"/>
        </a:ext>
      </dgm:extLst>
    </dgm:pt>
    <dgm:pt modelId="{60FA9775-C64A-4252-A5A5-DE2023A8B9E6}" type="pres">
      <dgm:prSet presAssocID="{90271B24-DBAC-4932-848E-3F357E97D0A4}" presName="spaceRect" presStyleCnt="0"/>
      <dgm:spPr/>
    </dgm:pt>
    <dgm:pt modelId="{9424C0C3-580D-4FC3-B044-23379B5615CB}" type="pres">
      <dgm:prSet presAssocID="{90271B24-DBAC-4932-848E-3F357E97D0A4}" presName="parTx" presStyleLbl="revTx" presStyleIdx="3" presStyleCnt="8">
        <dgm:presLayoutVars>
          <dgm:chMax val="0"/>
          <dgm:chPref val="0"/>
        </dgm:presLayoutVars>
      </dgm:prSet>
      <dgm:spPr/>
    </dgm:pt>
    <dgm:pt modelId="{60B06B36-8CA0-4916-8F5A-3512C7491042}" type="pres">
      <dgm:prSet presAssocID="{C0C1402A-A414-4636-B365-F04B64482421}" presName="sibTrans" presStyleCnt="0"/>
      <dgm:spPr/>
    </dgm:pt>
    <dgm:pt modelId="{9E349F3A-217F-49C2-9D39-8A08495A1285}" type="pres">
      <dgm:prSet presAssocID="{0211F918-9900-402F-B739-5CA75059377F}" presName="compNode" presStyleCnt="0"/>
      <dgm:spPr/>
    </dgm:pt>
    <dgm:pt modelId="{3AEA9D2A-864A-4B9D-BB79-F88FB59675A0}" type="pres">
      <dgm:prSet presAssocID="{0211F918-9900-402F-B739-5CA75059377F}" presName="bgRect" presStyleLbl="bgShp" presStyleIdx="3" presStyleCnt="7"/>
      <dgm:spPr/>
    </dgm:pt>
    <dgm:pt modelId="{A90BF55C-C202-409E-814A-7D7C6A5B9B6F}" type="pres">
      <dgm:prSet presAssocID="{0211F918-9900-402F-B739-5CA75059377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BC67A2AD-51F8-4C1C-BEA1-35A41F186340}" type="pres">
      <dgm:prSet presAssocID="{0211F918-9900-402F-B739-5CA75059377F}" presName="spaceRect" presStyleCnt="0"/>
      <dgm:spPr/>
    </dgm:pt>
    <dgm:pt modelId="{F78E4837-4598-4BF4-9455-7EFA021B2349}" type="pres">
      <dgm:prSet presAssocID="{0211F918-9900-402F-B739-5CA75059377F}" presName="parTx" presStyleLbl="revTx" presStyleIdx="4" presStyleCnt="8">
        <dgm:presLayoutVars>
          <dgm:chMax val="0"/>
          <dgm:chPref val="0"/>
        </dgm:presLayoutVars>
      </dgm:prSet>
      <dgm:spPr/>
    </dgm:pt>
    <dgm:pt modelId="{80A7090C-2FDD-4877-87C0-193FD9C71520}" type="pres">
      <dgm:prSet presAssocID="{B0F44A2A-0BF5-40B2-A2DE-01909EBE5AEA}" presName="sibTrans" presStyleCnt="0"/>
      <dgm:spPr/>
    </dgm:pt>
    <dgm:pt modelId="{5F162843-E9B0-459A-88F0-CE3ACF21B824}" type="pres">
      <dgm:prSet presAssocID="{BC9C4B0C-B9CF-4C6A-B5EC-F06ECD20E6FA}" presName="compNode" presStyleCnt="0"/>
      <dgm:spPr/>
    </dgm:pt>
    <dgm:pt modelId="{BC423736-D690-4DC8-A2A0-D99E2E5C0826}" type="pres">
      <dgm:prSet presAssocID="{BC9C4B0C-B9CF-4C6A-B5EC-F06ECD20E6FA}" presName="bgRect" presStyleLbl="bgShp" presStyleIdx="4" presStyleCnt="7"/>
      <dgm:spPr/>
    </dgm:pt>
    <dgm:pt modelId="{A5439C5B-3894-46F6-B81C-7AF20BB47ADF}" type="pres">
      <dgm:prSet presAssocID="{BC9C4B0C-B9CF-4C6A-B5EC-F06ECD20E6F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 Love Face with Solid Fill"/>
        </a:ext>
      </dgm:extLst>
    </dgm:pt>
    <dgm:pt modelId="{2DD780ED-5291-4CC5-B23E-2183970927EB}" type="pres">
      <dgm:prSet presAssocID="{BC9C4B0C-B9CF-4C6A-B5EC-F06ECD20E6FA}" presName="spaceRect" presStyleCnt="0"/>
      <dgm:spPr/>
    </dgm:pt>
    <dgm:pt modelId="{D8C61E4C-B8CC-4390-9484-DABE6067DC82}" type="pres">
      <dgm:prSet presAssocID="{BC9C4B0C-B9CF-4C6A-B5EC-F06ECD20E6FA}" presName="parTx" presStyleLbl="revTx" presStyleIdx="5" presStyleCnt="8">
        <dgm:presLayoutVars>
          <dgm:chMax val="0"/>
          <dgm:chPref val="0"/>
        </dgm:presLayoutVars>
      </dgm:prSet>
      <dgm:spPr/>
    </dgm:pt>
    <dgm:pt modelId="{EE063615-54D1-4657-A36C-325FBD56CE35}" type="pres">
      <dgm:prSet presAssocID="{652D3866-A19C-4588-A829-0BAF44AD96CF}" presName="sibTrans" presStyleCnt="0"/>
      <dgm:spPr/>
    </dgm:pt>
    <dgm:pt modelId="{E72F6174-EFA8-48D3-88A9-AF4AA6ADF276}" type="pres">
      <dgm:prSet presAssocID="{E05D26B3-C009-46CB-BBE8-BCDE882ECB93}" presName="compNode" presStyleCnt="0"/>
      <dgm:spPr/>
    </dgm:pt>
    <dgm:pt modelId="{26626ED4-67F3-4C42-8537-4247C27B6C3F}" type="pres">
      <dgm:prSet presAssocID="{E05D26B3-C009-46CB-BBE8-BCDE882ECB93}" presName="bgRect" presStyleLbl="bgShp" presStyleIdx="5" presStyleCnt="7"/>
      <dgm:spPr/>
    </dgm:pt>
    <dgm:pt modelId="{F6D51469-3517-4C71-AF5C-7F1ADE980227}" type="pres">
      <dgm:prSet presAssocID="{E05D26B3-C009-46CB-BBE8-BCDE882ECB9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795CACE4-BE26-49BC-B8A8-8AA6BC7AFB36}" type="pres">
      <dgm:prSet presAssocID="{E05D26B3-C009-46CB-BBE8-BCDE882ECB93}" presName="spaceRect" presStyleCnt="0"/>
      <dgm:spPr/>
    </dgm:pt>
    <dgm:pt modelId="{2EC21630-A1C3-4FF6-A49D-5A31963B39A1}" type="pres">
      <dgm:prSet presAssocID="{E05D26B3-C009-46CB-BBE8-BCDE882ECB93}" presName="parTx" presStyleLbl="revTx" presStyleIdx="6" presStyleCnt="8">
        <dgm:presLayoutVars>
          <dgm:chMax val="0"/>
          <dgm:chPref val="0"/>
        </dgm:presLayoutVars>
      </dgm:prSet>
      <dgm:spPr/>
    </dgm:pt>
    <dgm:pt modelId="{565BF1DE-8CB0-44F0-98D9-834706285291}" type="pres">
      <dgm:prSet presAssocID="{C6A1EC80-FCFA-4F34-8990-B4E5FA672ABB}" presName="sibTrans" presStyleCnt="0"/>
      <dgm:spPr/>
    </dgm:pt>
    <dgm:pt modelId="{72730943-538B-4486-8F5E-AF0B0DED7F00}" type="pres">
      <dgm:prSet presAssocID="{3BDD2115-269B-4D34-908B-B2297908B0D8}" presName="compNode" presStyleCnt="0"/>
      <dgm:spPr/>
    </dgm:pt>
    <dgm:pt modelId="{3CE09EB3-2CAE-4663-93FC-0F0C7A08286D}" type="pres">
      <dgm:prSet presAssocID="{3BDD2115-269B-4D34-908B-B2297908B0D8}" presName="bgRect" presStyleLbl="bgShp" presStyleIdx="6" presStyleCnt="7"/>
      <dgm:spPr/>
    </dgm:pt>
    <dgm:pt modelId="{9D9C3996-BF3A-4683-ADE1-3E828BE2DEA5}" type="pres">
      <dgm:prSet presAssocID="{3BDD2115-269B-4D34-908B-B2297908B0D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in head"/>
        </a:ext>
      </dgm:extLst>
    </dgm:pt>
    <dgm:pt modelId="{923E9D97-61E3-4C3C-9A79-2DB2746F3F28}" type="pres">
      <dgm:prSet presAssocID="{3BDD2115-269B-4D34-908B-B2297908B0D8}" presName="spaceRect" presStyleCnt="0"/>
      <dgm:spPr/>
    </dgm:pt>
    <dgm:pt modelId="{66C5836C-76E1-4842-A680-4463BE1B4D3C}" type="pres">
      <dgm:prSet presAssocID="{3BDD2115-269B-4D34-908B-B2297908B0D8}" presName="parTx" presStyleLbl="revTx" presStyleIdx="7" presStyleCnt="8">
        <dgm:presLayoutVars>
          <dgm:chMax val="0"/>
          <dgm:chPref val="0"/>
        </dgm:presLayoutVars>
      </dgm:prSet>
      <dgm:spPr/>
    </dgm:pt>
  </dgm:ptLst>
  <dgm:cxnLst>
    <dgm:cxn modelId="{B6A56F12-CCF5-4914-9B8A-D59E65B82461}" type="presOf" srcId="{0211F918-9900-402F-B739-5CA75059377F}" destId="{F78E4837-4598-4BF4-9455-7EFA021B2349}" srcOrd="0" destOrd="0" presId="urn:microsoft.com/office/officeart/2018/2/layout/IconVerticalSolidList"/>
    <dgm:cxn modelId="{5053DB1B-920D-4FA0-BB9E-613ED62ED139}" type="presOf" srcId="{3BDD2115-269B-4D34-908B-B2297908B0D8}" destId="{66C5836C-76E1-4842-A680-4463BE1B4D3C}" srcOrd="0" destOrd="0" presId="urn:microsoft.com/office/officeart/2018/2/layout/IconVerticalSolidList"/>
    <dgm:cxn modelId="{5EF2F527-87B1-47A7-9571-AA24A1674C63}" srcId="{B371A69A-3411-40AB-9AA8-2FB72A114C7B}" destId="{0211F918-9900-402F-B739-5CA75059377F}" srcOrd="3" destOrd="0" parTransId="{CFA811D6-7EAB-4308-AF17-D165175A170D}" sibTransId="{B0F44A2A-0BF5-40B2-A2DE-01909EBE5AEA}"/>
    <dgm:cxn modelId="{EE5E8F2C-6F19-4FB6-A0A6-56FCCCA9A426}" type="presOf" srcId="{E05D26B3-C009-46CB-BBE8-BCDE882ECB93}" destId="{2EC21630-A1C3-4FF6-A49D-5A31963B39A1}" srcOrd="0" destOrd="0" presId="urn:microsoft.com/office/officeart/2018/2/layout/IconVerticalSolidList"/>
    <dgm:cxn modelId="{5C27133A-56D2-4C3B-8285-A4D417176EA1}" type="presOf" srcId="{90271B24-DBAC-4932-848E-3F357E97D0A4}" destId="{9424C0C3-580D-4FC3-B044-23379B5615CB}" srcOrd="0" destOrd="0" presId="urn:microsoft.com/office/officeart/2018/2/layout/IconVerticalSolidList"/>
    <dgm:cxn modelId="{532D2050-C198-494A-9C10-DF6D34C3BB51}" srcId="{B371A69A-3411-40AB-9AA8-2FB72A114C7B}" destId="{E05D26B3-C009-46CB-BBE8-BCDE882ECB93}" srcOrd="5" destOrd="0" parTransId="{67343C65-D4D3-44A4-A83C-8128DFAFE707}" sibTransId="{C6A1EC80-FCFA-4F34-8990-B4E5FA672ABB}"/>
    <dgm:cxn modelId="{BA0FFE51-7E67-459E-823D-10A505B35688}" srcId="{B371A69A-3411-40AB-9AA8-2FB72A114C7B}" destId="{BC9C4B0C-B9CF-4C6A-B5EC-F06ECD20E6FA}" srcOrd="4" destOrd="0" parTransId="{BDD8EB4C-A56B-4F28-9B81-46CBA6C1D5C4}" sibTransId="{652D3866-A19C-4588-A829-0BAF44AD96CF}"/>
    <dgm:cxn modelId="{B15B2E59-FCFE-48EE-90C4-56F73C8C53AF}" srcId="{64E4AE54-4F82-4F21-BBF9-18EF01A647E7}" destId="{CD0F6759-3C35-4152-B370-13C8E6AA9BC2}" srcOrd="0" destOrd="0" parTransId="{D1B19872-0FEE-4A5D-83DA-242D26F4A44D}" sibTransId="{72870F10-55C2-4445-9A53-A6C7ABF1C9D9}"/>
    <dgm:cxn modelId="{A04B3380-F6B3-4691-A23E-3ECB949E610E}" srcId="{B371A69A-3411-40AB-9AA8-2FB72A114C7B}" destId="{3BDD2115-269B-4D34-908B-B2297908B0D8}" srcOrd="6" destOrd="0" parTransId="{DFD95622-899A-49F9-94D5-451B0D5D94DD}" sibTransId="{77326F5E-19CA-4AF3-8B81-8546DABF4170}"/>
    <dgm:cxn modelId="{8AE5C481-07C5-4510-AFBE-08B1172E108E}" srcId="{B371A69A-3411-40AB-9AA8-2FB72A114C7B}" destId="{558FA21C-8FF0-44CC-A10A-AC2C9B46E236}" srcOrd="1" destOrd="0" parTransId="{24C722D1-97B8-4B05-8AC0-19B1D32E5E8C}" sibTransId="{009015A7-359E-4ADC-B9B3-39296CDCBD02}"/>
    <dgm:cxn modelId="{43A8B693-140A-4DE5-8220-F082494C8260}" type="presOf" srcId="{B371A69A-3411-40AB-9AA8-2FB72A114C7B}" destId="{9CF2658A-17F4-4C02-A5CC-D37B146630BE}" srcOrd="0" destOrd="0" presId="urn:microsoft.com/office/officeart/2018/2/layout/IconVerticalSolidList"/>
    <dgm:cxn modelId="{699A50A5-5AF9-4711-880C-5C9CB3AA0072}" type="presOf" srcId="{64E4AE54-4F82-4F21-BBF9-18EF01A647E7}" destId="{D0F2140C-2571-4B94-95EF-851E6F77EF8E}" srcOrd="0" destOrd="0" presId="urn:microsoft.com/office/officeart/2018/2/layout/IconVerticalSolidList"/>
    <dgm:cxn modelId="{9FD28AAC-A388-4B45-B6EC-510D711B7710}" srcId="{B371A69A-3411-40AB-9AA8-2FB72A114C7B}" destId="{64E4AE54-4F82-4F21-BBF9-18EF01A647E7}" srcOrd="0" destOrd="0" parTransId="{C5ABF480-5918-4DC5-92FC-32327CA87218}" sibTransId="{1B9B0BD0-E334-45B1-ACD1-B18421EFF3BB}"/>
    <dgm:cxn modelId="{A37FC4BF-5335-4C00-8F51-29A795616E01}" type="presOf" srcId="{CD0F6759-3C35-4152-B370-13C8E6AA9BC2}" destId="{63722E5B-4190-4E5C-8394-3E3AC896126B}" srcOrd="0" destOrd="0" presId="urn:microsoft.com/office/officeart/2018/2/layout/IconVerticalSolidList"/>
    <dgm:cxn modelId="{D779E8CF-23A7-4C88-B48E-8B44DC4D4C14}" type="presOf" srcId="{558FA21C-8FF0-44CC-A10A-AC2C9B46E236}" destId="{7FA5F4FA-D593-4100-8E51-E4E0784CA89C}" srcOrd="0" destOrd="0" presId="urn:microsoft.com/office/officeart/2018/2/layout/IconVerticalSolidList"/>
    <dgm:cxn modelId="{15D7D3D7-3470-44F2-9ECA-731B5124F4FB}" type="presOf" srcId="{BC9C4B0C-B9CF-4C6A-B5EC-F06ECD20E6FA}" destId="{D8C61E4C-B8CC-4390-9484-DABE6067DC82}" srcOrd="0" destOrd="0" presId="urn:microsoft.com/office/officeart/2018/2/layout/IconVerticalSolidList"/>
    <dgm:cxn modelId="{5345A2F6-0A8C-4ECE-A085-BFB7343E66A3}" srcId="{B371A69A-3411-40AB-9AA8-2FB72A114C7B}" destId="{90271B24-DBAC-4932-848E-3F357E97D0A4}" srcOrd="2" destOrd="0" parTransId="{CD2C89A1-D498-410D-8E1C-95D396E844F7}" sibTransId="{C0C1402A-A414-4636-B365-F04B64482421}"/>
    <dgm:cxn modelId="{8D306186-2F94-4952-9FC3-838B331BE966}" type="presParOf" srcId="{9CF2658A-17F4-4C02-A5CC-D37B146630BE}" destId="{EBB13707-5C79-47A6-B977-B63D330FBAB7}" srcOrd="0" destOrd="0" presId="urn:microsoft.com/office/officeart/2018/2/layout/IconVerticalSolidList"/>
    <dgm:cxn modelId="{EB7EE93B-CFD8-4CA2-BB4B-DFD9A19603E1}" type="presParOf" srcId="{EBB13707-5C79-47A6-B977-B63D330FBAB7}" destId="{0BFD791F-FD61-459B-B119-99CB2EC8E7FF}" srcOrd="0" destOrd="0" presId="urn:microsoft.com/office/officeart/2018/2/layout/IconVerticalSolidList"/>
    <dgm:cxn modelId="{F5E7BE06-E5D8-4FF5-AEF9-D465FCB63054}" type="presParOf" srcId="{EBB13707-5C79-47A6-B977-B63D330FBAB7}" destId="{E9D80B90-FDB3-4E07-A92A-21E257D9A997}" srcOrd="1" destOrd="0" presId="urn:microsoft.com/office/officeart/2018/2/layout/IconVerticalSolidList"/>
    <dgm:cxn modelId="{311EC9B4-5DEA-4FEB-8517-0EEF3586A501}" type="presParOf" srcId="{EBB13707-5C79-47A6-B977-B63D330FBAB7}" destId="{6285609E-3728-4D49-AB94-18147EF82382}" srcOrd="2" destOrd="0" presId="urn:microsoft.com/office/officeart/2018/2/layout/IconVerticalSolidList"/>
    <dgm:cxn modelId="{5BB64B46-3257-420B-9D8E-7D055EE11ADF}" type="presParOf" srcId="{EBB13707-5C79-47A6-B977-B63D330FBAB7}" destId="{D0F2140C-2571-4B94-95EF-851E6F77EF8E}" srcOrd="3" destOrd="0" presId="urn:microsoft.com/office/officeart/2018/2/layout/IconVerticalSolidList"/>
    <dgm:cxn modelId="{DF046B82-F80A-4595-9525-AFE3A0CB0C75}" type="presParOf" srcId="{EBB13707-5C79-47A6-B977-B63D330FBAB7}" destId="{63722E5B-4190-4E5C-8394-3E3AC896126B}" srcOrd="4" destOrd="0" presId="urn:microsoft.com/office/officeart/2018/2/layout/IconVerticalSolidList"/>
    <dgm:cxn modelId="{117B974E-D430-40FA-9726-A3F712F52E40}" type="presParOf" srcId="{9CF2658A-17F4-4C02-A5CC-D37B146630BE}" destId="{0A806E9D-680A-4732-ACB2-1CFE10BD23EE}" srcOrd="1" destOrd="0" presId="urn:microsoft.com/office/officeart/2018/2/layout/IconVerticalSolidList"/>
    <dgm:cxn modelId="{89C8DE79-526A-4887-BC2E-847C6E33D0DC}" type="presParOf" srcId="{9CF2658A-17F4-4C02-A5CC-D37B146630BE}" destId="{074B3983-8FB9-4A6E-816C-346ECA8FCDE3}" srcOrd="2" destOrd="0" presId="urn:microsoft.com/office/officeart/2018/2/layout/IconVerticalSolidList"/>
    <dgm:cxn modelId="{476C1972-B300-4A75-B55A-6601DFA52B3A}" type="presParOf" srcId="{074B3983-8FB9-4A6E-816C-346ECA8FCDE3}" destId="{76C8BD88-8F15-466A-B3B9-AA62E1570C6B}" srcOrd="0" destOrd="0" presId="urn:microsoft.com/office/officeart/2018/2/layout/IconVerticalSolidList"/>
    <dgm:cxn modelId="{8C2DF8A0-E2D2-4F72-B6CA-93BF484830EE}" type="presParOf" srcId="{074B3983-8FB9-4A6E-816C-346ECA8FCDE3}" destId="{D9906F64-15AA-4945-8C4A-E02D5BAEBEE3}" srcOrd="1" destOrd="0" presId="urn:microsoft.com/office/officeart/2018/2/layout/IconVerticalSolidList"/>
    <dgm:cxn modelId="{FDBF9125-F273-4A9E-BB11-A257B28EF9E4}" type="presParOf" srcId="{074B3983-8FB9-4A6E-816C-346ECA8FCDE3}" destId="{4EEBD842-B807-42AC-8E3F-66770841958E}" srcOrd="2" destOrd="0" presId="urn:microsoft.com/office/officeart/2018/2/layout/IconVerticalSolidList"/>
    <dgm:cxn modelId="{1566AB37-BB1D-4D06-BDDE-BE797FADE837}" type="presParOf" srcId="{074B3983-8FB9-4A6E-816C-346ECA8FCDE3}" destId="{7FA5F4FA-D593-4100-8E51-E4E0784CA89C}" srcOrd="3" destOrd="0" presId="urn:microsoft.com/office/officeart/2018/2/layout/IconVerticalSolidList"/>
    <dgm:cxn modelId="{8F4093D1-BFE2-4CB0-A549-EE0779AE43D1}" type="presParOf" srcId="{9CF2658A-17F4-4C02-A5CC-D37B146630BE}" destId="{045FA67E-763B-4E78-B472-5D0E18C7A2CC}" srcOrd="3" destOrd="0" presId="urn:microsoft.com/office/officeart/2018/2/layout/IconVerticalSolidList"/>
    <dgm:cxn modelId="{1802C2F9-B395-4427-8350-3D99E658FA29}" type="presParOf" srcId="{9CF2658A-17F4-4C02-A5CC-D37B146630BE}" destId="{FCA0CAB7-7C0E-4E57-B8D6-E73BC71BC9BF}" srcOrd="4" destOrd="0" presId="urn:microsoft.com/office/officeart/2018/2/layout/IconVerticalSolidList"/>
    <dgm:cxn modelId="{AEEBF079-B0A4-4A6A-910A-14F188752549}" type="presParOf" srcId="{FCA0CAB7-7C0E-4E57-B8D6-E73BC71BC9BF}" destId="{FD2D5F0A-FA50-45BB-AC4D-E4B44658E9E3}" srcOrd="0" destOrd="0" presId="urn:microsoft.com/office/officeart/2018/2/layout/IconVerticalSolidList"/>
    <dgm:cxn modelId="{5342D4AB-52D3-4426-B3B5-0E84C6C9E7A4}" type="presParOf" srcId="{FCA0CAB7-7C0E-4E57-B8D6-E73BC71BC9BF}" destId="{FF712123-201D-4D94-91B5-D0219120503B}" srcOrd="1" destOrd="0" presId="urn:microsoft.com/office/officeart/2018/2/layout/IconVerticalSolidList"/>
    <dgm:cxn modelId="{8D0D2263-A07C-4BFE-B18E-5F41CB546298}" type="presParOf" srcId="{FCA0CAB7-7C0E-4E57-B8D6-E73BC71BC9BF}" destId="{60FA9775-C64A-4252-A5A5-DE2023A8B9E6}" srcOrd="2" destOrd="0" presId="urn:microsoft.com/office/officeart/2018/2/layout/IconVerticalSolidList"/>
    <dgm:cxn modelId="{CEE61642-1E7B-4762-A511-D3519DB1ACFA}" type="presParOf" srcId="{FCA0CAB7-7C0E-4E57-B8D6-E73BC71BC9BF}" destId="{9424C0C3-580D-4FC3-B044-23379B5615CB}" srcOrd="3" destOrd="0" presId="urn:microsoft.com/office/officeart/2018/2/layout/IconVerticalSolidList"/>
    <dgm:cxn modelId="{10AA87B7-6926-4DCF-A0CF-513154C38814}" type="presParOf" srcId="{9CF2658A-17F4-4C02-A5CC-D37B146630BE}" destId="{60B06B36-8CA0-4916-8F5A-3512C7491042}" srcOrd="5" destOrd="0" presId="urn:microsoft.com/office/officeart/2018/2/layout/IconVerticalSolidList"/>
    <dgm:cxn modelId="{FA2AE4BF-3643-4CAF-AA6C-4969780D2834}" type="presParOf" srcId="{9CF2658A-17F4-4C02-A5CC-D37B146630BE}" destId="{9E349F3A-217F-49C2-9D39-8A08495A1285}" srcOrd="6" destOrd="0" presId="urn:microsoft.com/office/officeart/2018/2/layout/IconVerticalSolidList"/>
    <dgm:cxn modelId="{E86C4D9E-C529-4CE9-B23C-77286ED18259}" type="presParOf" srcId="{9E349F3A-217F-49C2-9D39-8A08495A1285}" destId="{3AEA9D2A-864A-4B9D-BB79-F88FB59675A0}" srcOrd="0" destOrd="0" presId="urn:microsoft.com/office/officeart/2018/2/layout/IconVerticalSolidList"/>
    <dgm:cxn modelId="{EB7DF25C-AE98-4700-8CE9-1D134E98C7C5}" type="presParOf" srcId="{9E349F3A-217F-49C2-9D39-8A08495A1285}" destId="{A90BF55C-C202-409E-814A-7D7C6A5B9B6F}" srcOrd="1" destOrd="0" presId="urn:microsoft.com/office/officeart/2018/2/layout/IconVerticalSolidList"/>
    <dgm:cxn modelId="{1AEFEB37-A334-4301-B22A-62C8D5961853}" type="presParOf" srcId="{9E349F3A-217F-49C2-9D39-8A08495A1285}" destId="{BC67A2AD-51F8-4C1C-BEA1-35A41F186340}" srcOrd="2" destOrd="0" presId="urn:microsoft.com/office/officeart/2018/2/layout/IconVerticalSolidList"/>
    <dgm:cxn modelId="{F104764E-B344-4C2C-A965-091DE57B66D3}" type="presParOf" srcId="{9E349F3A-217F-49C2-9D39-8A08495A1285}" destId="{F78E4837-4598-4BF4-9455-7EFA021B2349}" srcOrd="3" destOrd="0" presId="urn:microsoft.com/office/officeart/2018/2/layout/IconVerticalSolidList"/>
    <dgm:cxn modelId="{66C7A968-31E8-49FF-856A-CD65EB7BDB36}" type="presParOf" srcId="{9CF2658A-17F4-4C02-A5CC-D37B146630BE}" destId="{80A7090C-2FDD-4877-87C0-193FD9C71520}" srcOrd="7" destOrd="0" presId="urn:microsoft.com/office/officeart/2018/2/layout/IconVerticalSolidList"/>
    <dgm:cxn modelId="{5154B124-168C-4E1F-8452-927FE76916AA}" type="presParOf" srcId="{9CF2658A-17F4-4C02-A5CC-D37B146630BE}" destId="{5F162843-E9B0-459A-88F0-CE3ACF21B824}" srcOrd="8" destOrd="0" presId="urn:microsoft.com/office/officeart/2018/2/layout/IconVerticalSolidList"/>
    <dgm:cxn modelId="{6C69A32F-6F2C-4281-8709-B0EBC9B9989A}" type="presParOf" srcId="{5F162843-E9B0-459A-88F0-CE3ACF21B824}" destId="{BC423736-D690-4DC8-A2A0-D99E2E5C0826}" srcOrd="0" destOrd="0" presId="urn:microsoft.com/office/officeart/2018/2/layout/IconVerticalSolidList"/>
    <dgm:cxn modelId="{FDE57A5D-EC34-475A-A548-1100DCB21A34}" type="presParOf" srcId="{5F162843-E9B0-459A-88F0-CE3ACF21B824}" destId="{A5439C5B-3894-46F6-B81C-7AF20BB47ADF}" srcOrd="1" destOrd="0" presId="urn:microsoft.com/office/officeart/2018/2/layout/IconVerticalSolidList"/>
    <dgm:cxn modelId="{0E3E731D-D7BF-43BF-917F-D2A533941B2A}" type="presParOf" srcId="{5F162843-E9B0-459A-88F0-CE3ACF21B824}" destId="{2DD780ED-5291-4CC5-B23E-2183970927EB}" srcOrd="2" destOrd="0" presId="urn:microsoft.com/office/officeart/2018/2/layout/IconVerticalSolidList"/>
    <dgm:cxn modelId="{61C066D8-878E-4386-A06E-62E474FFBCFF}" type="presParOf" srcId="{5F162843-E9B0-459A-88F0-CE3ACF21B824}" destId="{D8C61E4C-B8CC-4390-9484-DABE6067DC82}" srcOrd="3" destOrd="0" presId="urn:microsoft.com/office/officeart/2018/2/layout/IconVerticalSolidList"/>
    <dgm:cxn modelId="{29E47333-211F-4E38-99BE-A8CB1BA05628}" type="presParOf" srcId="{9CF2658A-17F4-4C02-A5CC-D37B146630BE}" destId="{EE063615-54D1-4657-A36C-325FBD56CE35}" srcOrd="9" destOrd="0" presId="urn:microsoft.com/office/officeart/2018/2/layout/IconVerticalSolidList"/>
    <dgm:cxn modelId="{91D099FC-889C-41DE-97B3-E1FD8D7C038A}" type="presParOf" srcId="{9CF2658A-17F4-4C02-A5CC-D37B146630BE}" destId="{E72F6174-EFA8-48D3-88A9-AF4AA6ADF276}" srcOrd="10" destOrd="0" presId="urn:microsoft.com/office/officeart/2018/2/layout/IconVerticalSolidList"/>
    <dgm:cxn modelId="{E60D5028-3AD9-4171-A0C7-3292E86BA3DA}" type="presParOf" srcId="{E72F6174-EFA8-48D3-88A9-AF4AA6ADF276}" destId="{26626ED4-67F3-4C42-8537-4247C27B6C3F}" srcOrd="0" destOrd="0" presId="urn:microsoft.com/office/officeart/2018/2/layout/IconVerticalSolidList"/>
    <dgm:cxn modelId="{CD2EBD3C-F82C-488E-BE5D-ACCCD9F769F0}" type="presParOf" srcId="{E72F6174-EFA8-48D3-88A9-AF4AA6ADF276}" destId="{F6D51469-3517-4C71-AF5C-7F1ADE980227}" srcOrd="1" destOrd="0" presId="urn:microsoft.com/office/officeart/2018/2/layout/IconVerticalSolidList"/>
    <dgm:cxn modelId="{30C6B18F-1792-4808-A0AA-ACFD9A136157}" type="presParOf" srcId="{E72F6174-EFA8-48D3-88A9-AF4AA6ADF276}" destId="{795CACE4-BE26-49BC-B8A8-8AA6BC7AFB36}" srcOrd="2" destOrd="0" presId="urn:microsoft.com/office/officeart/2018/2/layout/IconVerticalSolidList"/>
    <dgm:cxn modelId="{F1889B01-C08A-49DD-ABB4-99BBCD3CCBDB}" type="presParOf" srcId="{E72F6174-EFA8-48D3-88A9-AF4AA6ADF276}" destId="{2EC21630-A1C3-4FF6-A49D-5A31963B39A1}" srcOrd="3" destOrd="0" presId="urn:microsoft.com/office/officeart/2018/2/layout/IconVerticalSolidList"/>
    <dgm:cxn modelId="{339A04DE-38E6-4D5D-9D35-968F18361EA5}" type="presParOf" srcId="{9CF2658A-17F4-4C02-A5CC-D37B146630BE}" destId="{565BF1DE-8CB0-44F0-98D9-834706285291}" srcOrd="11" destOrd="0" presId="urn:microsoft.com/office/officeart/2018/2/layout/IconVerticalSolidList"/>
    <dgm:cxn modelId="{212E0F71-E9F0-46A7-8AE4-028A563E85DC}" type="presParOf" srcId="{9CF2658A-17F4-4C02-A5CC-D37B146630BE}" destId="{72730943-538B-4486-8F5E-AF0B0DED7F00}" srcOrd="12" destOrd="0" presId="urn:microsoft.com/office/officeart/2018/2/layout/IconVerticalSolidList"/>
    <dgm:cxn modelId="{8B693860-D217-4DBA-9497-270C6F73B7C4}" type="presParOf" srcId="{72730943-538B-4486-8F5E-AF0B0DED7F00}" destId="{3CE09EB3-2CAE-4663-93FC-0F0C7A08286D}" srcOrd="0" destOrd="0" presId="urn:microsoft.com/office/officeart/2018/2/layout/IconVerticalSolidList"/>
    <dgm:cxn modelId="{5B424DD6-C85C-4E4C-9336-B20376CEBF32}" type="presParOf" srcId="{72730943-538B-4486-8F5E-AF0B0DED7F00}" destId="{9D9C3996-BF3A-4683-ADE1-3E828BE2DEA5}" srcOrd="1" destOrd="0" presId="urn:microsoft.com/office/officeart/2018/2/layout/IconVerticalSolidList"/>
    <dgm:cxn modelId="{B9D573A7-232D-4D81-AB0E-4D2C0FFFEB02}" type="presParOf" srcId="{72730943-538B-4486-8F5E-AF0B0DED7F00}" destId="{923E9D97-61E3-4C3C-9A79-2DB2746F3F28}" srcOrd="2" destOrd="0" presId="urn:microsoft.com/office/officeart/2018/2/layout/IconVerticalSolidList"/>
    <dgm:cxn modelId="{BEC50258-4ED3-4908-9F46-5093145C838C}" type="presParOf" srcId="{72730943-538B-4486-8F5E-AF0B0DED7F00}" destId="{66C5836C-76E1-4842-A680-4463BE1B4D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985F9FB-8439-4199-BE9F-569219EF9D0F}"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72973054-69AE-44D5-8B11-97186B457BFD}">
      <dgm:prSet custT="1"/>
      <dgm:spPr/>
      <dgm:t>
        <a:bodyPr/>
        <a:lstStyle/>
        <a:p>
          <a:r>
            <a:rPr lang="en-US" sz="1600"/>
            <a:t>Emotional Regulation in Childhood</a:t>
          </a:r>
        </a:p>
      </dgm:t>
    </dgm:pt>
    <dgm:pt modelId="{11C7CC03-381E-4AD0-B849-8AD509EAD01B}" type="parTrans" cxnId="{3CCD9E69-0748-450E-B9D6-D7F68C3BA1E1}">
      <dgm:prSet/>
      <dgm:spPr/>
      <dgm:t>
        <a:bodyPr/>
        <a:lstStyle/>
        <a:p>
          <a:endParaRPr lang="en-US" sz="2800"/>
        </a:p>
      </dgm:t>
    </dgm:pt>
    <dgm:pt modelId="{740A6941-D5D3-4BDB-AACF-3A9B188EA9C2}" type="sibTrans" cxnId="{3CCD9E69-0748-450E-B9D6-D7F68C3BA1E1}">
      <dgm:prSet/>
      <dgm:spPr/>
      <dgm:t>
        <a:bodyPr/>
        <a:lstStyle/>
        <a:p>
          <a:endParaRPr lang="en-US" sz="2800"/>
        </a:p>
      </dgm:t>
    </dgm:pt>
    <dgm:pt modelId="{847B0557-D812-4BE9-8D59-B41838C67829}">
      <dgm:prSet custT="1"/>
      <dgm:spPr/>
      <dgm:t>
        <a:bodyPr/>
        <a:lstStyle/>
        <a:p>
          <a:r>
            <a:rPr lang="en-US" sz="1600"/>
            <a:t>Children learn to understand and manage their emotions</a:t>
          </a:r>
        </a:p>
      </dgm:t>
    </dgm:pt>
    <dgm:pt modelId="{C2B0095A-D45E-40D7-8852-F551235BC03F}" type="parTrans" cxnId="{F25E1AD5-B709-4C95-B255-287E34719CA8}">
      <dgm:prSet/>
      <dgm:spPr/>
      <dgm:t>
        <a:bodyPr/>
        <a:lstStyle/>
        <a:p>
          <a:endParaRPr lang="en-US" sz="2800"/>
        </a:p>
      </dgm:t>
    </dgm:pt>
    <dgm:pt modelId="{B0C9AFB4-F42B-48E0-A56A-AF6FBD3F0260}" type="sibTrans" cxnId="{F25E1AD5-B709-4C95-B255-287E34719CA8}">
      <dgm:prSet/>
      <dgm:spPr/>
      <dgm:t>
        <a:bodyPr/>
        <a:lstStyle/>
        <a:p>
          <a:endParaRPr lang="en-US" sz="2800"/>
        </a:p>
      </dgm:t>
    </dgm:pt>
    <dgm:pt modelId="{EE0AC681-5FEB-4617-ABFB-243522DE58A5}">
      <dgm:prSet custT="1"/>
      <dgm:spPr/>
      <dgm:t>
        <a:bodyPr/>
        <a:lstStyle/>
        <a:p>
          <a:r>
            <a:rPr lang="en-US" sz="1600"/>
            <a:t>Essential for social and academic success</a:t>
          </a:r>
        </a:p>
      </dgm:t>
    </dgm:pt>
    <dgm:pt modelId="{64C43C0F-0DB0-4F42-B171-BC8B3F990913}" type="parTrans" cxnId="{2EA80344-A23C-42B7-89F8-D0C9413543F4}">
      <dgm:prSet/>
      <dgm:spPr/>
      <dgm:t>
        <a:bodyPr/>
        <a:lstStyle/>
        <a:p>
          <a:endParaRPr lang="en-US" sz="2800"/>
        </a:p>
      </dgm:t>
    </dgm:pt>
    <dgm:pt modelId="{7083F6B9-3845-4A98-81F2-5E041BA0EAE1}" type="sibTrans" cxnId="{2EA80344-A23C-42B7-89F8-D0C9413543F4}">
      <dgm:prSet/>
      <dgm:spPr/>
      <dgm:t>
        <a:bodyPr/>
        <a:lstStyle/>
        <a:p>
          <a:endParaRPr lang="en-US" sz="2800"/>
        </a:p>
      </dgm:t>
    </dgm:pt>
    <dgm:pt modelId="{3E77C227-3A58-48AE-9B78-ABAF72C8F873}">
      <dgm:prSet custT="1"/>
      <dgm:spPr/>
      <dgm:t>
        <a:bodyPr/>
        <a:lstStyle/>
        <a:p>
          <a:r>
            <a:rPr lang="en-US" sz="1600"/>
            <a:t>Social Development</a:t>
          </a:r>
        </a:p>
      </dgm:t>
    </dgm:pt>
    <dgm:pt modelId="{44F179D8-1427-4C1C-9CF9-818DD296EE83}" type="parTrans" cxnId="{E733C539-0281-4CDA-B76C-6938F7C28488}">
      <dgm:prSet/>
      <dgm:spPr/>
      <dgm:t>
        <a:bodyPr/>
        <a:lstStyle/>
        <a:p>
          <a:endParaRPr lang="en-US" sz="2800"/>
        </a:p>
      </dgm:t>
    </dgm:pt>
    <dgm:pt modelId="{3C3D4B3D-8D92-4825-A1F8-E2FBC3AA70D9}" type="sibTrans" cxnId="{E733C539-0281-4CDA-B76C-6938F7C28488}">
      <dgm:prSet/>
      <dgm:spPr/>
      <dgm:t>
        <a:bodyPr/>
        <a:lstStyle/>
        <a:p>
          <a:endParaRPr lang="en-US" sz="2800"/>
        </a:p>
      </dgm:t>
    </dgm:pt>
    <dgm:pt modelId="{1C215C03-33D8-4502-ADBD-389063B76B74}">
      <dgm:prSet custT="1"/>
      <dgm:spPr/>
      <dgm:t>
        <a:bodyPr/>
        <a:lstStyle/>
        <a:p>
          <a:r>
            <a:rPr lang="en-US" sz="1600"/>
            <a:t>Academic Success</a:t>
          </a:r>
        </a:p>
      </dgm:t>
    </dgm:pt>
    <dgm:pt modelId="{BE8BC1ED-2ABA-4CC9-867A-67D2402F61FB}" type="parTrans" cxnId="{3892DF95-1DA8-4163-A681-B85C707FED8C}">
      <dgm:prSet/>
      <dgm:spPr/>
      <dgm:t>
        <a:bodyPr/>
        <a:lstStyle/>
        <a:p>
          <a:endParaRPr lang="en-US" sz="2800"/>
        </a:p>
      </dgm:t>
    </dgm:pt>
    <dgm:pt modelId="{3293305C-46D7-4836-92ED-F6488FFC7D0B}" type="sibTrans" cxnId="{3892DF95-1DA8-4163-A681-B85C707FED8C}">
      <dgm:prSet/>
      <dgm:spPr/>
      <dgm:t>
        <a:bodyPr/>
        <a:lstStyle/>
        <a:p>
          <a:endParaRPr lang="en-US" sz="2800"/>
        </a:p>
      </dgm:t>
    </dgm:pt>
    <dgm:pt modelId="{2F50D069-DD0A-4799-9EF1-077F2049371D}">
      <dgm:prSet custT="1"/>
      <dgm:spPr/>
      <dgm:t>
        <a:bodyPr/>
        <a:lstStyle/>
        <a:p>
          <a:r>
            <a:rPr lang="en-US" sz="1600"/>
            <a:t>Mental Health and Well-Being</a:t>
          </a:r>
        </a:p>
      </dgm:t>
    </dgm:pt>
    <dgm:pt modelId="{35630C8E-81B9-40CD-ABA6-AE43A5ECE940}" type="parTrans" cxnId="{9C50CAEE-B19F-4C81-86F6-A4C844AC108A}">
      <dgm:prSet/>
      <dgm:spPr/>
      <dgm:t>
        <a:bodyPr/>
        <a:lstStyle/>
        <a:p>
          <a:endParaRPr lang="en-US" sz="2800"/>
        </a:p>
      </dgm:t>
    </dgm:pt>
    <dgm:pt modelId="{8C43B27B-EC16-4154-895C-D6281B415C84}" type="sibTrans" cxnId="{9C50CAEE-B19F-4C81-86F6-A4C844AC108A}">
      <dgm:prSet/>
      <dgm:spPr/>
      <dgm:t>
        <a:bodyPr/>
        <a:lstStyle/>
        <a:p>
          <a:endParaRPr lang="en-US" sz="2800"/>
        </a:p>
      </dgm:t>
    </dgm:pt>
    <dgm:pt modelId="{A8B4B47F-B04E-42E1-8629-32D205165494}">
      <dgm:prSet custT="1"/>
      <dgm:spPr/>
      <dgm:t>
        <a:bodyPr/>
        <a:lstStyle/>
        <a:p>
          <a:r>
            <a:rPr lang="en-US" sz="1600"/>
            <a:t>Resilience</a:t>
          </a:r>
        </a:p>
      </dgm:t>
    </dgm:pt>
    <dgm:pt modelId="{F178C4EC-618A-4FC9-A07C-8F7FE3F43016}" type="parTrans" cxnId="{9EA8BF87-4BAB-4997-88E2-AD0BE1D4FCDB}">
      <dgm:prSet/>
      <dgm:spPr/>
      <dgm:t>
        <a:bodyPr/>
        <a:lstStyle/>
        <a:p>
          <a:endParaRPr lang="en-US" sz="2800"/>
        </a:p>
      </dgm:t>
    </dgm:pt>
    <dgm:pt modelId="{F86B5EC0-170C-4636-83A9-06A954609F59}" type="sibTrans" cxnId="{9EA8BF87-4BAB-4997-88E2-AD0BE1D4FCDB}">
      <dgm:prSet/>
      <dgm:spPr/>
      <dgm:t>
        <a:bodyPr/>
        <a:lstStyle/>
        <a:p>
          <a:endParaRPr lang="en-US" sz="2800"/>
        </a:p>
      </dgm:t>
    </dgm:pt>
    <dgm:pt modelId="{C4397DF6-5E58-41C8-866C-D6E1FC4B99F5}">
      <dgm:prSet custT="1"/>
      <dgm:spPr/>
      <dgm:t>
        <a:bodyPr/>
        <a:lstStyle/>
        <a:p>
          <a:r>
            <a:rPr lang="en-US" sz="1600"/>
            <a:t>Interpersonal Skills</a:t>
          </a:r>
        </a:p>
      </dgm:t>
    </dgm:pt>
    <dgm:pt modelId="{BA868E73-F4D5-412A-BA5C-7B9FC1DF2D62}" type="parTrans" cxnId="{15D292A5-DE39-49C5-B6BB-963DA03570AB}">
      <dgm:prSet/>
      <dgm:spPr/>
      <dgm:t>
        <a:bodyPr/>
        <a:lstStyle/>
        <a:p>
          <a:endParaRPr lang="en-US" sz="2800"/>
        </a:p>
      </dgm:t>
    </dgm:pt>
    <dgm:pt modelId="{61516246-AE4C-4461-946F-17192CE3B413}" type="sibTrans" cxnId="{15D292A5-DE39-49C5-B6BB-963DA03570AB}">
      <dgm:prSet/>
      <dgm:spPr/>
      <dgm:t>
        <a:bodyPr/>
        <a:lstStyle/>
        <a:p>
          <a:endParaRPr lang="en-US" sz="2800"/>
        </a:p>
      </dgm:t>
    </dgm:pt>
    <dgm:pt modelId="{1CED467F-F2EC-414F-ACD2-204E4F1BA01B}">
      <dgm:prSet custT="1"/>
      <dgm:spPr/>
      <dgm:t>
        <a:bodyPr/>
        <a:lstStyle/>
        <a:p>
          <a:r>
            <a:rPr lang="en-US" sz="1600"/>
            <a:t>Identity Formation</a:t>
          </a:r>
        </a:p>
      </dgm:t>
    </dgm:pt>
    <dgm:pt modelId="{6ECE227C-C2E2-4D3D-8E87-6079A1FD09CD}" type="parTrans" cxnId="{C0EDFE53-30B3-4F7C-9171-FEE3C3E559B1}">
      <dgm:prSet/>
      <dgm:spPr/>
      <dgm:t>
        <a:bodyPr/>
        <a:lstStyle/>
        <a:p>
          <a:endParaRPr lang="en-US" sz="2800"/>
        </a:p>
      </dgm:t>
    </dgm:pt>
    <dgm:pt modelId="{968AE0F3-26D7-46CB-B226-AF1D0097EF84}" type="sibTrans" cxnId="{C0EDFE53-30B3-4F7C-9171-FEE3C3E559B1}">
      <dgm:prSet/>
      <dgm:spPr/>
      <dgm:t>
        <a:bodyPr/>
        <a:lstStyle/>
        <a:p>
          <a:endParaRPr lang="en-US" sz="2800"/>
        </a:p>
      </dgm:t>
    </dgm:pt>
    <dgm:pt modelId="{5A05C0F9-3801-4B27-8A3F-1803A4F4EBB3}">
      <dgm:prSet custT="1"/>
      <dgm:spPr/>
      <dgm:t>
        <a:bodyPr/>
        <a:lstStyle/>
        <a:p>
          <a:r>
            <a:rPr lang="en-US" sz="1600"/>
            <a:t>Adulthood and Aging</a:t>
          </a:r>
        </a:p>
      </dgm:t>
    </dgm:pt>
    <dgm:pt modelId="{C338B991-008A-4867-80E5-FC062FEFC391}" type="parTrans" cxnId="{D5D18523-B6A4-4502-B6A3-1E8A6EDD102B}">
      <dgm:prSet/>
      <dgm:spPr/>
      <dgm:t>
        <a:bodyPr/>
        <a:lstStyle/>
        <a:p>
          <a:endParaRPr lang="en-US" sz="2800"/>
        </a:p>
      </dgm:t>
    </dgm:pt>
    <dgm:pt modelId="{C3517BA2-8A9D-4673-8D9A-A91A2CF556BE}" type="sibTrans" cxnId="{D5D18523-B6A4-4502-B6A3-1E8A6EDD102B}">
      <dgm:prSet/>
      <dgm:spPr/>
      <dgm:t>
        <a:bodyPr/>
        <a:lstStyle/>
        <a:p>
          <a:endParaRPr lang="en-US" sz="2800"/>
        </a:p>
      </dgm:t>
    </dgm:pt>
    <dgm:pt modelId="{EE6A9982-B77D-4151-BFDA-FD2F094C4DCB}">
      <dgm:prSet custT="1"/>
      <dgm:spPr/>
      <dgm:t>
        <a:bodyPr/>
        <a:lstStyle/>
        <a:p>
          <a:r>
            <a:rPr lang="en-US" sz="1600"/>
            <a:t>Parenting and Caregiving</a:t>
          </a:r>
        </a:p>
      </dgm:t>
    </dgm:pt>
    <dgm:pt modelId="{FDAED8AB-4032-433B-BF21-AC5C8EA3C86C}" type="parTrans" cxnId="{322EC431-45F8-47F0-8328-B9E05BE37091}">
      <dgm:prSet/>
      <dgm:spPr/>
      <dgm:t>
        <a:bodyPr/>
        <a:lstStyle/>
        <a:p>
          <a:endParaRPr lang="en-US" sz="2800"/>
        </a:p>
      </dgm:t>
    </dgm:pt>
    <dgm:pt modelId="{767689AE-94DA-4BF8-A849-11778E0DBF74}" type="sibTrans" cxnId="{322EC431-45F8-47F0-8328-B9E05BE37091}">
      <dgm:prSet/>
      <dgm:spPr/>
      <dgm:t>
        <a:bodyPr/>
        <a:lstStyle/>
        <a:p>
          <a:endParaRPr lang="en-US" sz="2800"/>
        </a:p>
      </dgm:t>
    </dgm:pt>
    <dgm:pt modelId="{92241551-A053-4B9C-A9DA-31D80B1715D7}">
      <dgm:prSet custT="1"/>
      <dgm:spPr/>
      <dgm:t>
        <a:bodyPr/>
        <a:lstStyle/>
        <a:p>
          <a:r>
            <a:rPr lang="en-US" sz="1600" dirty="0"/>
            <a:t>Workplace Success</a:t>
          </a:r>
        </a:p>
      </dgm:t>
    </dgm:pt>
    <dgm:pt modelId="{EADEABBA-9336-46A7-BFF8-3A4191285C49}" type="parTrans" cxnId="{E6D88393-A31E-4C4D-A7B6-A2B0C67D6800}">
      <dgm:prSet/>
      <dgm:spPr/>
      <dgm:t>
        <a:bodyPr/>
        <a:lstStyle/>
        <a:p>
          <a:endParaRPr lang="en-US" sz="2800"/>
        </a:p>
      </dgm:t>
    </dgm:pt>
    <dgm:pt modelId="{9434DC21-1116-4269-A40E-DD007C4E960C}" type="sibTrans" cxnId="{E6D88393-A31E-4C4D-A7B6-A2B0C67D6800}">
      <dgm:prSet/>
      <dgm:spPr/>
      <dgm:t>
        <a:bodyPr/>
        <a:lstStyle/>
        <a:p>
          <a:endParaRPr lang="en-US" sz="2800"/>
        </a:p>
      </dgm:t>
    </dgm:pt>
    <dgm:pt modelId="{A0D55074-23CB-1E44-BE94-0D04E8A8D27C}" type="pres">
      <dgm:prSet presAssocID="{0985F9FB-8439-4199-BE9F-569219EF9D0F}" presName="linear" presStyleCnt="0">
        <dgm:presLayoutVars>
          <dgm:dir/>
          <dgm:animLvl val="lvl"/>
          <dgm:resizeHandles val="exact"/>
        </dgm:presLayoutVars>
      </dgm:prSet>
      <dgm:spPr/>
    </dgm:pt>
    <dgm:pt modelId="{5E241B65-1FA0-034E-8349-61D2CE2CBA85}" type="pres">
      <dgm:prSet presAssocID="{72973054-69AE-44D5-8B11-97186B457BFD}" presName="parentLin" presStyleCnt="0"/>
      <dgm:spPr/>
    </dgm:pt>
    <dgm:pt modelId="{F2157B7C-9C51-E740-87EA-4CF379C47A22}" type="pres">
      <dgm:prSet presAssocID="{72973054-69AE-44D5-8B11-97186B457BFD}" presName="parentLeftMargin" presStyleLbl="node1" presStyleIdx="0" presStyleCnt="10"/>
      <dgm:spPr/>
    </dgm:pt>
    <dgm:pt modelId="{AF194183-3A2A-2746-8D99-FDD82F467A58}" type="pres">
      <dgm:prSet presAssocID="{72973054-69AE-44D5-8B11-97186B457BFD}" presName="parentText" presStyleLbl="node1" presStyleIdx="0" presStyleCnt="10">
        <dgm:presLayoutVars>
          <dgm:chMax val="0"/>
          <dgm:bulletEnabled val="1"/>
        </dgm:presLayoutVars>
      </dgm:prSet>
      <dgm:spPr/>
    </dgm:pt>
    <dgm:pt modelId="{1BA0AD2B-87E9-DD47-A641-C390EE5B3583}" type="pres">
      <dgm:prSet presAssocID="{72973054-69AE-44D5-8B11-97186B457BFD}" presName="negativeSpace" presStyleCnt="0"/>
      <dgm:spPr/>
    </dgm:pt>
    <dgm:pt modelId="{CF6656D6-A2BF-164C-849B-465744B08A89}" type="pres">
      <dgm:prSet presAssocID="{72973054-69AE-44D5-8B11-97186B457BFD}" presName="childText" presStyleLbl="conFgAcc1" presStyleIdx="0" presStyleCnt="10">
        <dgm:presLayoutVars>
          <dgm:bulletEnabled val="1"/>
        </dgm:presLayoutVars>
      </dgm:prSet>
      <dgm:spPr/>
    </dgm:pt>
    <dgm:pt modelId="{1BCA4F1F-508C-7148-8D99-0C890A853BD9}" type="pres">
      <dgm:prSet presAssocID="{740A6941-D5D3-4BDB-AACF-3A9B188EA9C2}" presName="spaceBetweenRectangles" presStyleCnt="0"/>
      <dgm:spPr/>
    </dgm:pt>
    <dgm:pt modelId="{DACF9CDD-E300-6249-A17A-C7E38F430850}" type="pres">
      <dgm:prSet presAssocID="{3E77C227-3A58-48AE-9B78-ABAF72C8F873}" presName="parentLin" presStyleCnt="0"/>
      <dgm:spPr/>
    </dgm:pt>
    <dgm:pt modelId="{6B057C0E-F100-AF44-81EC-88B383798C58}" type="pres">
      <dgm:prSet presAssocID="{3E77C227-3A58-48AE-9B78-ABAF72C8F873}" presName="parentLeftMargin" presStyleLbl="node1" presStyleIdx="0" presStyleCnt="10"/>
      <dgm:spPr/>
    </dgm:pt>
    <dgm:pt modelId="{576757F6-558D-C843-8877-7F48E131BE4C}" type="pres">
      <dgm:prSet presAssocID="{3E77C227-3A58-48AE-9B78-ABAF72C8F873}" presName="parentText" presStyleLbl="node1" presStyleIdx="1" presStyleCnt="10">
        <dgm:presLayoutVars>
          <dgm:chMax val="0"/>
          <dgm:bulletEnabled val="1"/>
        </dgm:presLayoutVars>
      </dgm:prSet>
      <dgm:spPr/>
    </dgm:pt>
    <dgm:pt modelId="{F6973BBE-F0A1-054A-A0A7-B25C2EFEA5ED}" type="pres">
      <dgm:prSet presAssocID="{3E77C227-3A58-48AE-9B78-ABAF72C8F873}" presName="negativeSpace" presStyleCnt="0"/>
      <dgm:spPr/>
    </dgm:pt>
    <dgm:pt modelId="{882A114F-EFCF-7D4F-8FCF-ED20C7D460C4}" type="pres">
      <dgm:prSet presAssocID="{3E77C227-3A58-48AE-9B78-ABAF72C8F873}" presName="childText" presStyleLbl="conFgAcc1" presStyleIdx="1" presStyleCnt="10">
        <dgm:presLayoutVars>
          <dgm:bulletEnabled val="1"/>
        </dgm:presLayoutVars>
      </dgm:prSet>
      <dgm:spPr/>
    </dgm:pt>
    <dgm:pt modelId="{BCD73515-2DBB-BA45-A6FC-E12C82D4EAB0}" type="pres">
      <dgm:prSet presAssocID="{3C3D4B3D-8D92-4825-A1F8-E2FBC3AA70D9}" presName="spaceBetweenRectangles" presStyleCnt="0"/>
      <dgm:spPr/>
    </dgm:pt>
    <dgm:pt modelId="{CD605BFA-C648-6F40-B274-C2216A879150}" type="pres">
      <dgm:prSet presAssocID="{1C215C03-33D8-4502-ADBD-389063B76B74}" presName="parentLin" presStyleCnt="0"/>
      <dgm:spPr/>
    </dgm:pt>
    <dgm:pt modelId="{74FA6599-8DBA-1A4C-83AB-A0368717E488}" type="pres">
      <dgm:prSet presAssocID="{1C215C03-33D8-4502-ADBD-389063B76B74}" presName="parentLeftMargin" presStyleLbl="node1" presStyleIdx="1" presStyleCnt="10"/>
      <dgm:spPr/>
    </dgm:pt>
    <dgm:pt modelId="{EACCEE15-8C27-6943-AE84-7A34256774EB}" type="pres">
      <dgm:prSet presAssocID="{1C215C03-33D8-4502-ADBD-389063B76B74}" presName="parentText" presStyleLbl="node1" presStyleIdx="2" presStyleCnt="10">
        <dgm:presLayoutVars>
          <dgm:chMax val="0"/>
          <dgm:bulletEnabled val="1"/>
        </dgm:presLayoutVars>
      </dgm:prSet>
      <dgm:spPr/>
    </dgm:pt>
    <dgm:pt modelId="{94D3838E-8997-5A48-A2A4-63D2DA7136FC}" type="pres">
      <dgm:prSet presAssocID="{1C215C03-33D8-4502-ADBD-389063B76B74}" presName="negativeSpace" presStyleCnt="0"/>
      <dgm:spPr/>
    </dgm:pt>
    <dgm:pt modelId="{9C57B96E-1787-8943-AD8F-BF9CE0A3E40D}" type="pres">
      <dgm:prSet presAssocID="{1C215C03-33D8-4502-ADBD-389063B76B74}" presName="childText" presStyleLbl="conFgAcc1" presStyleIdx="2" presStyleCnt="10">
        <dgm:presLayoutVars>
          <dgm:bulletEnabled val="1"/>
        </dgm:presLayoutVars>
      </dgm:prSet>
      <dgm:spPr/>
    </dgm:pt>
    <dgm:pt modelId="{D1B79364-9299-E440-9C54-7B6AAEF82138}" type="pres">
      <dgm:prSet presAssocID="{3293305C-46D7-4836-92ED-F6488FFC7D0B}" presName="spaceBetweenRectangles" presStyleCnt="0"/>
      <dgm:spPr/>
    </dgm:pt>
    <dgm:pt modelId="{5AD45BC1-1325-C743-9E60-0F464D13BC97}" type="pres">
      <dgm:prSet presAssocID="{2F50D069-DD0A-4799-9EF1-077F2049371D}" presName="parentLin" presStyleCnt="0"/>
      <dgm:spPr/>
    </dgm:pt>
    <dgm:pt modelId="{66D7794E-F2D1-9C44-8CE9-520B6D6BEE53}" type="pres">
      <dgm:prSet presAssocID="{2F50D069-DD0A-4799-9EF1-077F2049371D}" presName="parentLeftMargin" presStyleLbl="node1" presStyleIdx="2" presStyleCnt="10"/>
      <dgm:spPr/>
    </dgm:pt>
    <dgm:pt modelId="{D3573E21-0AC7-7C4C-8145-4C97682FB8D6}" type="pres">
      <dgm:prSet presAssocID="{2F50D069-DD0A-4799-9EF1-077F2049371D}" presName="parentText" presStyleLbl="node1" presStyleIdx="3" presStyleCnt="10">
        <dgm:presLayoutVars>
          <dgm:chMax val="0"/>
          <dgm:bulletEnabled val="1"/>
        </dgm:presLayoutVars>
      </dgm:prSet>
      <dgm:spPr/>
    </dgm:pt>
    <dgm:pt modelId="{6EF7EF66-1D2B-934A-916B-01FB5633C909}" type="pres">
      <dgm:prSet presAssocID="{2F50D069-DD0A-4799-9EF1-077F2049371D}" presName="negativeSpace" presStyleCnt="0"/>
      <dgm:spPr/>
    </dgm:pt>
    <dgm:pt modelId="{2934DDFC-32DE-B247-8993-BD8D15F04E41}" type="pres">
      <dgm:prSet presAssocID="{2F50D069-DD0A-4799-9EF1-077F2049371D}" presName="childText" presStyleLbl="conFgAcc1" presStyleIdx="3" presStyleCnt="10">
        <dgm:presLayoutVars>
          <dgm:bulletEnabled val="1"/>
        </dgm:presLayoutVars>
      </dgm:prSet>
      <dgm:spPr/>
    </dgm:pt>
    <dgm:pt modelId="{8A160EE1-6C24-3A47-BFB2-A243976FDD21}" type="pres">
      <dgm:prSet presAssocID="{8C43B27B-EC16-4154-895C-D6281B415C84}" presName="spaceBetweenRectangles" presStyleCnt="0"/>
      <dgm:spPr/>
    </dgm:pt>
    <dgm:pt modelId="{A8AF39AF-73C9-B845-A0A1-F6A20530022D}" type="pres">
      <dgm:prSet presAssocID="{A8B4B47F-B04E-42E1-8629-32D205165494}" presName="parentLin" presStyleCnt="0"/>
      <dgm:spPr/>
    </dgm:pt>
    <dgm:pt modelId="{002C3D3E-EDFE-FF40-9792-C99DB22039F8}" type="pres">
      <dgm:prSet presAssocID="{A8B4B47F-B04E-42E1-8629-32D205165494}" presName="parentLeftMargin" presStyleLbl="node1" presStyleIdx="3" presStyleCnt="10"/>
      <dgm:spPr/>
    </dgm:pt>
    <dgm:pt modelId="{BDE2A7E7-2618-EF43-8C62-B2DD6F1C64DC}" type="pres">
      <dgm:prSet presAssocID="{A8B4B47F-B04E-42E1-8629-32D205165494}" presName="parentText" presStyleLbl="node1" presStyleIdx="4" presStyleCnt="10">
        <dgm:presLayoutVars>
          <dgm:chMax val="0"/>
          <dgm:bulletEnabled val="1"/>
        </dgm:presLayoutVars>
      </dgm:prSet>
      <dgm:spPr/>
    </dgm:pt>
    <dgm:pt modelId="{9AAD2AA5-31CD-8849-A76E-FD3913CD4055}" type="pres">
      <dgm:prSet presAssocID="{A8B4B47F-B04E-42E1-8629-32D205165494}" presName="negativeSpace" presStyleCnt="0"/>
      <dgm:spPr/>
    </dgm:pt>
    <dgm:pt modelId="{BA7D1F9E-2A56-6841-840B-823F07ECEA9A}" type="pres">
      <dgm:prSet presAssocID="{A8B4B47F-B04E-42E1-8629-32D205165494}" presName="childText" presStyleLbl="conFgAcc1" presStyleIdx="4" presStyleCnt="10">
        <dgm:presLayoutVars>
          <dgm:bulletEnabled val="1"/>
        </dgm:presLayoutVars>
      </dgm:prSet>
      <dgm:spPr/>
    </dgm:pt>
    <dgm:pt modelId="{77DB7F8F-B8CC-AA40-9A1A-760F3331AC07}" type="pres">
      <dgm:prSet presAssocID="{F86B5EC0-170C-4636-83A9-06A954609F59}" presName="spaceBetweenRectangles" presStyleCnt="0"/>
      <dgm:spPr/>
    </dgm:pt>
    <dgm:pt modelId="{14F122BB-C5DB-944D-81C1-6ECA4E456350}" type="pres">
      <dgm:prSet presAssocID="{C4397DF6-5E58-41C8-866C-D6E1FC4B99F5}" presName="parentLin" presStyleCnt="0"/>
      <dgm:spPr/>
    </dgm:pt>
    <dgm:pt modelId="{CC7FF6CD-EFB1-6B40-A1F7-A6F271E7CF46}" type="pres">
      <dgm:prSet presAssocID="{C4397DF6-5E58-41C8-866C-D6E1FC4B99F5}" presName="parentLeftMargin" presStyleLbl="node1" presStyleIdx="4" presStyleCnt="10"/>
      <dgm:spPr/>
    </dgm:pt>
    <dgm:pt modelId="{C1826771-8E40-9F4A-891A-697B5FB723A0}" type="pres">
      <dgm:prSet presAssocID="{C4397DF6-5E58-41C8-866C-D6E1FC4B99F5}" presName="parentText" presStyleLbl="node1" presStyleIdx="5" presStyleCnt="10">
        <dgm:presLayoutVars>
          <dgm:chMax val="0"/>
          <dgm:bulletEnabled val="1"/>
        </dgm:presLayoutVars>
      </dgm:prSet>
      <dgm:spPr/>
    </dgm:pt>
    <dgm:pt modelId="{AE6A20B8-7590-5E4A-AD92-922E220D36DF}" type="pres">
      <dgm:prSet presAssocID="{C4397DF6-5E58-41C8-866C-D6E1FC4B99F5}" presName="negativeSpace" presStyleCnt="0"/>
      <dgm:spPr/>
    </dgm:pt>
    <dgm:pt modelId="{8C45860B-6485-3446-989C-4CE700392201}" type="pres">
      <dgm:prSet presAssocID="{C4397DF6-5E58-41C8-866C-D6E1FC4B99F5}" presName="childText" presStyleLbl="conFgAcc1" presStyleIdx="5" presStyleCnt="10">
        <dgm:presLayoutVars>
          <dgm:bulletEnabled val="1"/>
        </dgm:presLayoutVars>
      </dgm:prSet>
      <dgm:spPr/>
    </dgm:pt>
    <dgm:pt modelId="{EBBD955B-A0F3-6044-8156-ABB5521E84F1}" type="pres">
      <dgm:prSet presAssocID="{61516246-AE4C-4461-946F-17192CE3B413}" presName="spaceBetweenRectangles" presStyleCnt="0"/>
      <dgm:spPr/>
    </dgm:pt>
    <dgm:pt modelId="{58B1BCB8-9D54-7849-A466-12A5EEBCD548}" type="pres">
      <dgm:prSet presAssocID="{1CED467F-F2EC-414F-ACD2-204E4F1BA01B}" presName="parentLin" presStyleCnt="0"/>
      <dgm:spPr/>
    </dgm:pt>
    <dgm:pt modelId="{503E1DB2-1A61-114F-B13F-7FEE53B38A83}" type="pres">
      <dgm:prSet presAssocID="{1CED467F-F2EC-414F-ACD2-204E4F1BA01B}" presName="parentLeftMargin" presStyleLbl="node1" presStyleIdx="5" presStyleCnt="10"/>
      <dgm:spPr/>
    </dgm:pt>
    <dgm:pt modelId="{A7F4DEC2-C67A-A14E-BC06-DC3CFE6CC225}" type="pres">
      <dgm:prSet presAssocID="{1CED467F-F2EC-414F-ACD2-204E4F1BA01B}" presName="parentText" presStyleLbl="node1" presStyleIdx="6" presStyleCnt="10">
        <dgm:presLayoutVars>
          <dgm:chMax val="0"/>
          <dgm:bulletEnabled val="1"/>
        </dgm:presLayoutVars>
      </dgm:prSet>
      <dgm:spPr/>
    </dgm:pt>
    <dgm:pt modelId="{E9EFC87B-CC7A-3243-B872-C5C86B79A3CC}" type="pres">
      <dgm:prSet presAssocID="{1CED467F-F2EC-414F-ACD2-204E4F1BA01B}" presName="negativeSpace" presStyleCnt="0"/>
      <dgm:spPr/>
    </dgm:pt>
    <dgm:pt modelId="{8A7ED0BE-1C44-6549-88A5-1CB269C07CDD}" type="pres">
      <dgm:prSet presAssocID="{1CED467F-F2EC-414F-ACD2-204E4F1BA01B}" presName="childText" presStyleLbl="conFgAcc1" presStyleIdx="6" presStyleCnt="10">
        <dgm:presLayoutVars>
          <dgm:bulletEnabled val="1"/>
        </dgm:presLayoutVars>
      </dgm:prSet>
      <dgm:spPr/>
    </dgm:pt>
    <dgm:pt modelId="{B784AB15-D08F-2549-A7C0-61C41A12A320}" type="pres">
      <dgm:prSet presAssocID="{968AE0F3-26D7-46CB-B226-AF1D0097EF84}" presName="spaceBetweenRectangles" presStyleCnt="0"/>
      <dgm:spPr/>
    </dgm:pt>
    <dgm:pt modelId="{0E6D2A19-8AAD-B94F-B0CD-C02B0DB52C11}" type="pres">
      <dgm:prSet presAssocID="{5A05C0F9-3801-4B27-8A3F-1803A4F4EBB3}" presName="parentLin" presStyleCnt="0"/>
      <dgm:spPr/>
    </dgm:pt>
    <dgm:pt modelId="{A74D069B-967C-C444-817E-A870B3E66530}" type="pres">
      <dgm:prSet presAssocID="{5A05C0F9-3801-4B27-8A3F-1803A4F4EBB3}" presName="parentLeftMargin" presStyleLbl="node1" presStyleIdx="6" presStyleCnt="10"/>
      <dgm:spPr/>
    </dgm:pt>
    <dgm:pt modelId="{6A7269A5-CEB2-9145-A704-519D9EEB355E}" type="pres">
      <dgm:prSet presAssocID="{5A05C0F9-3801-4B27-8A3F-1803A4F4EBB3}" presName="parentText" presStyleLbl="node1" presStyleIdx="7" presStyleCnt="10">
        <dgm:presLayoutVars>
          <dgm:chMax val="0"/>
          <dgm:bulletEnabled val="1"/>
        </dgm:presLayoutVars>
      </dgm:prSet>
      <dgm:spPr/>
    </dgm:pt>
    <dgm:pt modelId="{01E2E1BE-047D-C347-94E2-89C8E2A58B70}" type="pres">
      <dgm:prSet presAssocID="{5A05C0F9-3801-4B27-8A3F-1803A4F4EBB3}" presName="negativeSpace" presStyleCnt="0"/>
      <dgm:spPr/>
    </dgm:pt>
    <dgm:pt modelId="{7100F86C-37EE-694C-B416-2C92852FD910}" type="pres">
      <dgm:prSet presAssocID="{5A05C0F9-3801-4B27-8A3F-1803A4F4EBB3}" presName="childText" presStyleLbl="conFgAcc1" presStyleIdx="7" presStyleCnt="10">
        <dgm:presLayoutVars>
          <dgm:bulletEnabled val="1"/>
        </dgm:presLayoutVars>
      </dgm:prSet>
      <dgm:spPr/>
    </dgm:pt>
    <dgm:pt modelId="{38BBE2C7-2F8F-E84C-BAAC-B852D8817367}" type="pres">
      <dgm:prSet presAssocID="{C3517BA2-8A9D-4673-8D9A-A91A2CF556BE}" presName="spaceBetweenRectangles" presStyleCnt="0"/>
      <dgm:spPr/>
    </dgm:pt>
    <dgm:pt modelId="{E28AFE20-8727-0148-A10C-69BA3C406CFF}" type="pres">
      <dgm:prSet presAssocID="{EE6A9982-B77D-4151-BFDA-FD2F094C4DCB}" presName="parentLin" presStyleCnt="0"/>
      <dgm:spPr/>
    </dgm:pt>
    <dgm:pt modelId="{B2C55FCA-DF1C-1E44-98C0-ABF50E6C99CC}" type="pres">
      <dgm:prSet presAssocID="{EE6A9982-B77D-4151-BFDA-FD2F094C4DCB}" presName="parentLeftMargin" presStyleLbl="node1" presStyleIdx="7" presStyleCnt="10"/>
      <dgm:spPr/>
    </dgm:pt>
    <dgm:pt modelId="{5A1DBBDE-B095-9740-9EA7-EC3E22074C94}" type="pres">
      <dgm:prSet presAssocID="{EE6A9982-B77D-4151-BFDA-FD2F094C4DCB}" presName="parentText" presStyleLbl="node1" presStyleIdx="8" presStyleCnt="10">
        <dgm:presLayoutVars>
          <dgm:chMax val="0"/>
          <dgm:bulletEnabled val="1"/>
        </dgm:presLayoutVars>
      </dgm:prSet>
      <dgm:spPr/>
    </dgm:pt>
    <dgm:pt modelId="{A0077622-79F5-B744-89ED-05FB215F33F7}" type="pres">
      <dgm:prSet presAssocID="{EE6A9982-B77D-4151-BFDA-FD2F094C4DCB}" presName="negativeSpace" presStyleCnt="0"/>
      <dgm:spPr/>
    </dgm:pt>
    <dgm:pt modelId="{BDF75A90-27CC-CC46-A464-6E7F5A8548D8}" type="pres">
      <dgm:prSet presAssocID="{EE6A9982-B77D-4151-BFDA-FD2F094C4DCB}" presName="childText" presStyleLbl="conFgAcc1" presStyleIdx="8" presStyleCnt="10">
        <dgm:presLayoutVars>
          <dgm:bulletEnabled val="1"/>
        </dgm:presLayoutVars>
      </dgm:prSet>
      <dgm:spPr/>
    </dgm:pt>
    <dgm:pt modelId="{1FFB9F51-C963-1D4F-9A2C-4136CD0A92F7}" type="pres">
      <dgm:prSet presAssocID="{767689AE-94DA-4BF8-A849-11778E0DBF74}" presName="spaceBetweenRectangles" presStyleCnt="0"/>
      <dgm:spPr/>
    </dgm:pt>
    <dgm:pt modelId="{3E26D7F3-DE41-7A4C-AA09-83E2D0DF8000}" type="pres">
      <dgm:prSet presAssocID="{92241551-A053-4B9C-A9DA-31D80B1715D7}" presName="parentLin" presStyleCnt="0"/>
      <dgm:spPr/>
    </dgm:pt>
    <dgm:pt modelId="{F586EF73-6CFD-FB41-B61F-6A23953A4066}" type="pres">
      <dgm:prSet presAssocID="{92241551-A053-4B9C-A9DA-31D80B1715D7}" presName="parentLeftMargin" presStyleLbl="node1" presStyleIdx="8" presStyleCnt="10"/>
      <dgm:spPr/>
    </dgm:pt>
    <dgm:pt modelId="{26FCB057-B398-0D46-9FEE-B41C00546FC7}" type="pres">
      <dgm:prSet presAssocID="{92241551-A053-4B9C-A9DA-31D80B1715D7}" presName="parentText" presStyleLbl="node1" presStyleIdx="9" presStyleCnt="10">
        <dgm:presLayoutVars>
          <dgm:chMax val="0"/>
          <dgm:bulletEnabled val="1"/>
        </dgm:presLayoutVars>
      </dgm:prSet>
      <dgm:spPr/>
    </dgm:pt>
    <dgm:pt modelId="{45265BC9-61CB-514F-8F27-D135F802955C}" type="pres">
      <dgm:prSet presAssocID="{92241551-A053-4B9C-A9DA-31D80B1715D7}" presName="negativeSpace" presStyleCnt="0"/>
      <dgm:spPr/>
    </dgm:pt>
    <dgm:pt modelId="{84A04AE2-48B5-D145-B994-2DBFACD32555}" type="pres">
      <dgm:prSet presAssocID="{92241551-A053-4B9C-A9DA-31D80B1715D7}" presName="childText" presStyleLbl="conFgAcc1" presStyleIdx="9" presStyleCnt="10">
        <dgm:presLayoutVars>
          <dgm:bulletEnabled val="1"/>
        </dgm:presLayoutVars>
      </dgm:prSet>
      <dgm:spPr/>
    </dgm:pt>
  </dgm:ptLst>
  <dgm:cxnLst>
    <dgm:cxn modelId="{4DD0F015-3172-D041-A3DC-D5F1AB79C4FE}" type="presOf" srcId="{1CED467F-F2EC-414F-ACD2-204E4F1BA01B}" destId="{503E1DB2-1A61-114F-B13F-7FEE53B38A83}" srcOrd="0" destOrd="0" presId="urn:microsoft.com/office/officeart/2005/8/layout/list1"/>
    <dgm:cxn modelId="{A831871D-9B00-154C-BC05-C2369E246C14}" type="presOf" srcId="{C4397DF6-5E58-41C8-866C-D6E1FC4B99F5}" destId="{CC7FF6CD-EFB1-6B40-A1F7-A6F271E7CF46}" srcOrd="0" destOrd="0" presId="urn:microsoft.com/office/officeart/2005/8/layout/list1"/>
    <dgm:cxn modelId="{D5D18523-B6A4-4502-B6A3-1E8A6EDD102B}" srcId="{0985F9FB-8439-4199-BE9F-569219EF9D0F}" destId="{5A05C0F9-3801-4B27-8A3F-1803A4F4EBB3}" srcOrd="7" destOrd="0" parTransId="{C338B991-008A-4867-80E5-FC062FEFC391}" sibTransId="{C3517BA2-8A9D-4673-8D9A-A91A2CF556BE}"/>
    <dgm:cxn modelId="{322EC431-45F8-47F0-8328-B9E05BE37091}" srcId="{0985F9FB-8439-4199-BE9F-569219EF9D0F}" destId="{EE6A9982-B77D-4151-BFDA-FD2F094C4DCB}" srcOrd="8" destOrd="0" parTransId="{FDAED8AB-4032-433B-BF21-AC5C8EA3C86C}" sibTransId="{767689AE-94DA-4BF8-A849-11778E0DBF74}"/>
    <dgm:cxn modelId="{E733C539-0281-4CDA-B76C-6938F7C28488}" srcId="{0985F9FB-8439-4199-BE9F-569219EF9D0F}" destId="{3E77C227-3A58-48AE-9B78-ABAF72C8F873}" srcOrd="1" destOrd="0" parTransId="{44F179D8-1427-4C1C-9CF9-818DD296EE83}" sibTransId="{3C3D4B3D-8D92-4825-A1F8-E2FBC3AA70D9}"/>
    <dgm:cxn modelId="{2A5F4C3E-9810-5449-86E1-94154EAC2B7F}" type="presOf" srcId="{1C215C03-33D8-4502-ADBD-389063B76B74}" destId="{74FA6599-8DBA-1A4C-83AB-A0368717E488}" srcOrd="0" destOrd="0" presId="urn:microsoft.com/office/officeart/2005/8/layout/list1"/>
    <dgm:cxn modelId="{2EA80344-A23C-42B7-89F8-D0C9413543F4}" srcId="{72973054-69AE-44D5-8B11-97186B457BFD}" destId="{EE0AC681-5FEB-4617-ABFB-243522DE58A5}" srcOrd="1" destOrd="0" parTransId="{64C43C0F-0DB0-4F42-B171-BC8B3F990913}" sibTransId="{7083F6B9-3845-4A98-81F2-5E041BA0EAE1}"/>
    <dgm:cxn modelId="{64A14D51-4676-044C-986B-579C603C32B5}" type="presOf" srcId="{2F50D069-DD0A-4799-9EF1-077F2049371D}" destId="{66D7794E-F2D1-9C44-8CE9-520B6D6BEE53}" srcOrd="0" destOrd="0" presId="urn:microsoft.com/office/officeart/2005/8/layout/list1"/>
    <dgm:cxn modelId="{C0EDFE53-30B3-4F7C-9171-FEE3C3E559B1}" srcId="{0985F9FB-8439-4199-BE9F-569219EF9D0F}" destId="{1CED467F-F2EC-414F-ACD2-204E4F1BA01B}" srcOrd="6" destOrd="0" parTransId="{6ECE227C-C2E2-4D3D-8E87-6079A1FD09CD}" sibTransId="{968AE0F3-26D7-46CB-B226-AF1D0097EF84}"/>
    <dgm:cxn modelId="{3CCD9E69-0748-450E-B9D6-D7F68C3BA1E1}" srcId="{0985F9FB-8439-4199-BE9F-569219EF9D0F}" destId="{72973054-69AE-44D5-8B11-97186B457BFD}" srcOrd="0" destOrd="0" parTransId="{11C7CC03-381E-4AD0-B849-8AD509EAD01B}" sibTransId="{740A6941-D5D3-4BDB-AACF-3A9B188EA9C2}"/>
    <dgm:cxn modelId="{38A28C6D-EA2D-A848-930C-BDF4BBCD32E0}" type="presOf" srcId="{72973054-69AE-44D5-8B11-97186B457BFD}" destId="{AF194183-3A2A-2746-8D99-FDD82F467A58}" srcOrd="1" destOrd="0" presId="urn:microsoft.com/office/officeart/2005/8/layout/list1"/>
    <dgm:cxn modelId="{B316B76E-7BD3-E949-84EF-4222AE323597}" type="presOf" srcId="{EE6A9982-B77D-4151-BFDA-FD2F094C4DCB}" destId="{5A1DBBDE-B095-9740-9EA7-EC3E22074C94}" srcOrd="1" destOrd="0" presId="urn:microsoft.com/office/officeart/2005/8/layout/list1"/>
    <dgm:cxn modelId="{CEE56585-9544-AA49-B07F-F01FC68B27BF}" type="presOf" srcId="{3E77C227-3A58-48AE-9B78-ABAF72C8F873}" destId="{6B057C0E-F100-AF44-81EC-88B383798C58}" srcOrd="0" destOrd="0" presId="urn:microsoft.com/office/officeart/2005/8/layout/list1"/>
    <dgm:cxn modelId="{9EA8BF87-4BAB-4997-88E2-AD0BE1D4FCDB}" srcId="{0985F9FB-8439-4199-BE9F-569219EF9D0F}" destId="{A8B4B47F-B04E-42E1-8629-32D205165494}" srcOrd="4" destOrd="0" parTransId="{F178C4EC-618A-4FC9-A07C-8F7FE3F43016}" sibTransId="{F86B5EC0-170C-4636-83A9-06A954609F59}"/>
    <dgm:cxn modelId="{8E05C690-945E-6642-A9FC-B8B4254535CF}" type="presOf" srcId="{92241551-A053-4B9C-A9DA-31D80B1715D7}" destId="{26FCB057-B398-0D46-9FEE-B41C00546FC7}" srcOrd="1" destOrd="0" presId="urn:microsoft.com/office/officeart/2005/8/layout/list1"/>
    <dgm:cxn modelId="{E6D88393-A31E-4C4D-A7B6-A2B0C67D6800}" srcId="{0985F9FB-8439-4199-BE9F-569219EF9D0F}" destId="{92241551-A053-4B9C-A9DA-31D80B1715D7}" srcOrd="9" destOrd="0" parTransId="{EADEABBA-9336-46A7-BFF8-3A4191285C49}" sibTransId="{9434DC21-1116-4269-A40E-DD007C4E960C}"/>
    <dgm:cxn modelId="{3892DF95-1DA8-4163-A681-B85C707FED8C}" srcId="{0985F9FB-8439-4199-BE9F-569219EF9D0F}" destId="{1C215C03-33D8-4502-ADBD-389063B76B74}" srcOrd="2" destOrd="0" parTransId="{BE8BC1ED-2ABA-4CC9-867A-67D2402F61FB}" sibTransId="{3293305C-46D7-4836-92ED-F6488FFC7D0B}"/>
    <dgm:cxn modelId="{6B48C998-E6D0-3D42-AE8A-8FC40B994360}" type="presOf" srcId="{A8B4B47F-B04E-42E1-8629-32D205165494}" destId="{002C3D3E-EDFE-FF40-9792-C99DB22039F8}" srcOrd="0" destOrd="0" presId="urn:microsoft.com/office/officeart/2005/8/layout/list1"/>
    <dgm:cxn modelId="{95A1F999-BA64-7C4F-A02D-4316841572EB}" type="presOf" srcId="{72973054-69AE-44D5-8B11-97186B457BFD}" destId="{F2157B7C-9C51-E740-87EA-4CF379C47A22}" srcOrd="0" destOrd="0" presId="urn:microsoft.com/office/officeart/2005/8/layout/list1"/>
    <dgm:cxn modelId="{15D292A5-DE39-49C5-B6BB-963DA03570AB}" srcId="{0985F9FB-8439-4199-BE9F-569219EF9D0F}" destId="{C4397DF6-5E58-41C8-866C-D6E1FC4B99F5}" srcOrd="5" destOrd="0" parTransId="{BA868E73-F4D5-412A-BA5C-7B9FC1DF2D62}" sibTransId="{61516246-AE4C-4461-946F-17192CE3B413}"/>
    <dgm:cxn modelId="{80318EA8-551D-2844-BFC5-4908E6E93BB7}" type="presOf" srcId="{1C215C03-33D8-4502-ADBD-389063B76B74}" destId="{EACCEE15-8C27-6943-AE84-7A34256774EB}" srcOrd="1" destOrd="0" presId="urn:microsoft.com/office/officeart/2005/8/layout/list1"/>
    <dgm:cxn modelId="{055646AB-70F0-C54B-86B5-A5EA2DFBF659}" type="presOf" srcId="{92241551-A053-4B9C-A9DA-31D80B1715D7}" destId="{F586EF73-6CFD-FB41-B61F-6A23953A4066}" srcOrd="0" destOrd="0" presId="urn:microsoft.com/office/officeart/2005/8/layout/list1"/>
    <dgm:cxn modelId="{D755F4C1-84BE-604A-B1C6-52D0EE6862EB}" type="presOf" srcId="{5A05C0F9-3801-4B27-8A3F-1803A4F4EBB3}" destId="{6A7269A5-CEB2-9145-A704-519D9EEB355E}" srcOrd="1" destOrd="0" presId="urn:microsoft.com/office/officeart/2005/8/layout/list1"/>
    <dgm:cxn modelId="{C7BD4DC4-0340-C048-84BD-533B7658E87D}" type="presOf" srcId="{0985F9FB-8439-4199-BE9F-569219EF9D0F}" destId="{A0D55074-23CB-1E44-BE94-0D04E8A8D27C}" srcOrd="0" destOrd="0" presId="urn:microsoft.com/office/officeart/2005/8/layout/list1"/>
    <dgm:cxn modelId="{DA35B7C4-C33C-BE43-8329-A670EF1BF076}" type="presOf" srcId="{3E77C227-3A58-48AE-9B78-ABAF72C8F873}" destId="{576757F6-558D-C843-8877-7F48E131BE4C}" srcOrd="1" destOrd="0" presId="urn:microsoft.com/office/officeart/2005/8/layout/list1"/>
    <dgm:cxn modelId="{2FBDC2CE-F359-E744-9E64-9631D03C5246}" type="presOf" srcId="{2F50D069-DD0A-4799-9EF1-077F2049371D}" destId="{D3573E21-0AC7-7C4C-8145-4C97682FB8D6}" srcOrd="1" destOrd="0" presId="urn:microsoft.com/office/officeart/2005/8/layout/list1"/>
    <dgm:cxn modelId="{F25E1AD5-B709-4C95-B255-287E34719CA8}" srcId="{72973054-69AE-44D5-8B11-97186B457BFD}" destId="{847B0557-D812-4BE9-8D59-B41838C67829}" srcOrd="0" destOrd="0" parTransId="{C2B0095A-D45E-40D7-8852-F551235BC03F}" sibTransId="{B0C9AFB4-F42B-48E0-A56A-AF6FBD3F0260}"/>
    <dgm:cxn modelId="{39FB49E1-AEBA-C848-A14C-02A20B1E6E96}" type="presOf" srcId="{5A05C0F9-3801-4B27-8A3F-1803A4F4EBB3}" destId="{A74D069B-967C-C444-817E-A870B3E66530}" srcOrd="0" destOrd="0" presId="urn:microsoft.com/office/officeart/2005/8/layout/list1"/>
    <dgm:cxn modelId="{0850EBE1-1D30-B844-8437-38E22A012413}" type="presOf" srcId="{EE6A9982-B77D-4151-BFDA-FD2F094C4DCB}" destId="{B2C55FCA-DF1C-1E44-98C0-ABF50E6C99CC}" srcOrd="0" destOrd="0" presId="urn:microsoft.com/office/officeart/2005/8/layout/list1"/>
    <dgm:cxn modelId="{B840F6E1-1403-0047-8437-39CA8750CE80}" type="presOf" srcId="{847B0557-D812-4BE9-8D59-B41838C67829}" destId="{CF6656D6-A2BF-164C-849B-465744B08A89}" srcOrd="0" destOrd="0" presId="urn:microsoft.com/office/officeart/2005/8/layout/list1"/>
    <dgm:cxn modelId="{EAE168E3-BB11-7047-9FE5-BC408C14EF93}" type="presOf" srcId="{C4397DF6-5E58-41C8-866C-D6E1FC4B99F5}" destId="{C1826771-8E40-9F4A-891A-697B5FB723A0}" srcOrd="1" destOrd="0" presId="urn:microsoft.com/office/officeart/2005/8/layout/list1"/>
    <dgm:cxn modelId="{9C50CAEE-B19F-4C81-86F6-A4C844AC108A}" srcId="{0985F9FB-8439-4199-BE9F-569219EF9D0F}" destId="{2F50D069-DD0A-4799-9EF1-077F2049371D}" srcOrd="3" destOrd="0" parTransId="{35630C8E-81B9-40CD-ABA6-AE43A5ECE940}" sibTransId="{8C43B27B-EC16-4154-895C-D6281B415C84}"/>
    <dgm:cxn modelId="{49D4C7F6-6620-1849-A248-532C961C9031}" type="presOf" srcId="{A8B4B47F-B04E-42E1-8629-32D205165494}" destId="{BDE2A7E7-2618-EF43-8C62-B2DD6F1C64DC}" srcOrd="1" destOrd="0" presId="urn:microsoft.com/office/officeart/2005/8/layout/list1"/>
    <dgm:cxn modelId="{ED6C85FD-593B-7E44-AA09-3F01F08DEBDA}" type="presOf" srcId="{EE0AC681-5FEB-4617-ABFB-243522DE58A5}" destId="{CF6656D6-A2BF-164C-849B-465744B08A89}" srcOrd="0" destOrd="1" presId="urn:microsoft.com/office/officeart/2005/8/layout/list1"/>
    <dgm:cxn modelId="{E0B6C0FE-0112-1E4A-84FA-D0EDC713133B}" type="presOf" srcId="{1CED467F-F2EC-414F-ACD2-204E4F1BA01B}" destId="{A7F4DEC2-C67A-A14E-BC06-DC3CFE6CC225}" srcOrd="1" destOrd="0" presId="urn:microsoft.com/office/officeart/2005/8/layout/list1"/>
    <dgm:cxn modelId="{0275A45C-3137-8D40-B875-8A502F42F9C2}" type="presParOf" srcId="{A0D55074-23CB-1E44-BE94-0D04E8A8D27C}" destId="{5E241B65-1FA0-034E-8349-61D2CE2CBA85}" srcOrd="0" destOrd="0" presId="urn:microsoft.com/office/officeart/2005/8/layout/list1"/>
    <dgm:cxn modelId="{C0FBE141-1B53-6941-BBBC-FCAD6C46AAB4}" type="presParOf" srcId="{5E241B65-1FA0-034E-8349-61D2CE2CBA85}" destId="{F2157B7C-9C51-E740-87EA-4CF379C47A22}" srcOrd="0" destOrd="0" presId="urn:microsoft.com/office/officeart/2005/8/layout/list1"/>
    <dgm:cxn modelId="{62CD1017-379C-DE40-B7FC-5A08F0342243}" type="presParOf" srcId="{5E241B65-1FA0-034E-8349-61D2CE2CBA85}" destId="{AF194183-3A2A-2746-8D99-FDD82F467A58}" srcOrd="1" destOrd="0" presId="urn:microsoft.com/office/officeart/2005/8/layout/list1"/>
    <dgm:cxn modelId="{7008178A-A7A5-344D-8B37-C1B753AF6BE4}" type="presParOf" srcId="{A0D55074-23CB-1E44-BE94-0D04E8A8D27C}" destId="{1BA0AD2B-87E9-DD47-A641-C390EE5B3583}" srcOrd="1" destOrd="0" presId="urn:microsoft.com/office/officeart/2005/8/layout/list1"/>
    <dgm:cxn modelId="{F00A9AF8-8AC0-C748-B7D9-7159871677EA}" type="presParOf" srcId="{A0D55074-23CB-1E44-BE94-0D04E8A8D27C}" destId="{CF6656D6-A2BF-164C-849B-465744B08A89}" srcOrd="2" destOrd="0" presId="urn:microsoft.com/office/officeart/2005/8/layout/list1"/>
    <dgm:cxn modelId="{192EBE60-5FBB-7B4A-ACB9-D35331AF30AE}" type="presParOf" srcId="{A0D55074-23CB-1E44-BE94-0D04E8A8D27C}" destId="{1BCA4F1F-508C-7148-8D99-0C890A853BD9}" srcOrd="3" destOrd="0" presId="urn:microsoft.com/office/officeart/2005/8/layout/list1"/>
    <dgm:cxn modelId="{3D6FD514-1A17-394B-9D6A-E162F030C5C6}" type="presParOf" srcId="{A0D55074-23CB-1E44-BE94-0D04E8A8D27C}" destId="{DACF9CDD-E300-6249-A17A-C7E38F430850}" srcOrd="4" destOrd="0" presId="urn:microsoft.com/office/officeart/2005/8/layout/list1"/>
    <dgm:cxn modelId="{9E0E5CE3-6D14-1E48-B92C-2E089BE45A75}" type="presParOf" srcId="{DACF9CDD-E300-6249-A17A-C7E38F430850}" destId="{6B057C0E-F100-AF44-81EC-88B383798C58}" srcOrd="0" destOrd="0" presId="urn:microsoft.com/office/officeart/2005/8/layout/list1"/>
    <dgm:cxn modelId="{C688CBB9-18C4-264F-B741-19D85F8A32F4}" type="presParOf" srcId="{DACF9CDD-E300-6249-A17A-C7E38F430850}" destId="{576757F6-558D-C843-8877-7F48E131BE4C}" srcOrd="1" destOrd="0" presId="urn:microsoft.com/office/officeart/2005/8/layout/list1"/>
    <dgm:cxn modelId="{133E7C75-3E5C-3B4B-9EB4-8604C3956D35}" type="presParOf" srcId="{A0D55074-23CB-1E44-BE94-0D04E8A8D27C}" destId="{F6973BBE-F0A1-054A-A0A7-B25C2EFEA5ED}" srcOrd="5" destOrd="0" presId="urn:microsoft.com/office/officeart/2005/8/layout/list1"/>
    <dgm:cxn modelId="{358CF5D0-7777-474E-A367-4B9A8EFCDD95}" type="presParOf" srcId="{A0D55074-23CB-1E44-BE94-0D04E8A8D27C}" destId="{882A114F-EFCF-7D4F-8FCF-ED20C7D460C4}" srcOrd="6" destOrd="0" presId="urn:microsoft.com/office/officeart/2005/8/layout/list1"/>
    <dgm:cxn modelId="{EC231A1E-D551-E54B-80E7-ABC248F5DCE3}" type="presParOf" srcId="{A0D55074-23CB-1E44-BE94-0D04E8A8D27C}" destId="{BCD73515-2DBB-BA45-A6FC-E12C82D4EAB0}" srcOrd="7" destOrd="0" presId="urn:microsoft.com/office/officeart/2005/8/layout/list1"/>
    <dgm:cxn modelId="{A902A813-B6B0-5D45-851B-7ADC46AD20BF}" type="presParOf" srcId="{A0D55074-23CB-1E44-BE94-0D04E8A8D27C}" destId="{CD605BFA-C648-6F40-B274-C2216A879150}" srcOrd="8" destOrd="0" presId="urn:microsoft.com/office/officeart/2005/8/layout/list1"/>
    <dgm:cxn modelId="{2A94060A-2914-3749-8EAB-6850A3BB1071}" type="presParOf" srcId="{CD605BFA-C648-6F40-B274-C2216A879150}" destId="{74FA6599-8DBA-1A4C-83AB-A0368717E488}" srcOrd="0" destOrd="0" presId="urn:microsoft.com/office/officeart/2005/8/layout/list1"/>
    <dgm:cxn modelId="{8DDD6EF7-1FDA-B748-B8C8-78B1ED5AAA21}" type="presParOf" srcId="{CD605BFA-C648-6F40-B274-C2216A879150}" destId="{EACCEE15-8C27-6943-AE84-7A34256774EB}" srcOrd="1" destOrd="0" presId="urn:microsoft.com/office/officeart/2005/8/layout/list1"/>
    <dgm:cxn modelId="{38BBE8D4-B78B-204A-A8EB-F9DFA76140D8}" type="presParOf" srcId="{A0D55074-23CB-1E44-BE94-0D04E8A8D27C}" destId="{94D3838E-8997-5A48-A2A4-63D2DA7136FC}" srcOrd="9" destOrd="0" presId="urn:microsoft.com/office/officeart/2005/8/layout/list1"/>
    <dgm:cxn modelId="{3AB2F7B0-1ED9-DD4F-8846-A75D1EA79856}" type="presParOf" srcId="{A0D55074-23CB-1E44-BE94-0D04E8A8D27C}" destId="{9C57B96E-1787-8943-AD8F-BF9CE0A3E40D}" srcOrd="10" destOrd="0" presId="urn:microsoft.com/office/officeart/2005/8/layout/list1"/>
    <dgm:cxn modelId="{F15969A3-F06E-4A42-B848-7173A4148643}" type="presParOf" srcId="{A0D55074-23CB-1E44-BE94-0D04E8A8D27C}" destId="{D1B79364-9299-E440-9C54-7B6AAEF82138}" srcOrd="11" destOrd="0" presId="urn:microsoft.com/office/officeart/2005/8/layout/list1"/>
    <dgm:cxn modelId="{0F08F4CA-6AF8-8342-A826-7DE0A18B9133}" type="presParOf" srcId="{A0D55074-23CB-1E44-BE94-0D04E8A8D27C}" destId="{5AD45BC1-1325-C743-9E60-0F464D13BC97}" srcOrd="12" destOrd="0" presId="urn:microsoft.com/office/officeart/2005/8/layout/list1"/>
    <dgm:cxn modelId="{DFE1A5AE-9F62-C743-8903-13AA9EAAD1A6}" type="presParOf" srcId="{5AD45BC1-1325-C743-9E60-0F464D13BC97}" destId="{66D7794E-F2D1-9C44-8CE9-520B6D6BEE53}" srcOrd="0" destOrd="0" presId="urn:microsoft.com/office/officeart/2005/8/layout/list1"/>
    <dgm:cxn modelId="{3EE7F064-0F8F-9C4C-902E-B097085108D2}" type="presParOf" srcId="{5AD45BC1-1325-C743-9E60-0F464D13BC97}" destId="{D3573E21-0AC7-7C4C-8145-4C97682FB8D6}" srcOrd="1" destOrd="0" presId="urn:microsoft.com/office/officeart/2005/8/layout/list1"/>
    <dgm:cxn modelId="{56063EE4-047C-024D-8347-0C22F0C5242A}" type="presParOf" srcId="{A0D55074-23CB-1E44-BE94-0D04E8A8D27C}" destId="{6EF7EF66-1D2B-934A-916B-01FB5633C909}" srcOrd="13" destOrd="0" presId="urn:microsoft.com/office/officeart/2005/8/layout/list1"/>
    <dgm:cxn modelId="{FD67CE6F-25ED-8348-9F32-7777D6987431}" type="presParOf" srcId="{A0D55074-23CB-1E44-BE94-0D04E8A8D27C}" destId="{2934DDFC-32DE-B247-8993-BD8D15F04E41}" srcOrd="14" destOrd="0" presId="urn:microsoft.com/office/officeart/2005/8/layout/list1"/>
    <dgm:cxn modelId="{F25204D4-6AD4-9347-B709-7B829FEB2330}" type="presParOf" srcId="{A0D55074-23CB-1E44-BE94-0D04E8A8D27C}" destId="{8A160EE1-6C24-3A47-BFB2-A243976FDD21}" srcOrd="15" destOrd="0" presId="urn:microsoft.com/office/officeart/2005/8/layout/list1"/>
    <dgm:cxn modelId="{D0F4DC5C-B493-F640-9A89-C08B976D9A8C}" type="presParOf" srcId="{A0D55074-23CB-1E44-BE94-0D04E8A8D27C}" destId="{A8AF39AF-73C9-B845-A0A1-F6A20530022D}" srcOrd="16" destOrd="0" presId="urn:microsoft.com/office/officeart/2005/8/layout/list1"/>
    <dgm:cxn modelId="{29BF2880-C2C9-5C42-83E7-FAA11FF4B292}" type="presParOf" srcId="{A8AF39AF-73C9-B845-A0A1-F6A20530022D}" destId="{002C3D3E-EDFE-FF40-9792-C99DB22039F8}" srcOrd="0" destOrd="0" presId="urn:microsoft.com/office/officeart/2005/8/layout/list1"/>
    <dgm:cxn modelId="{466A107C-4F5C-D847-99EC-4809E52D3E5D}" type="presParOf" srcId="{A8AF39AF-73C9-B845-A0A1-F6A20530022D}" destId="{BDE2A7E7-2618-EF43-8C62-B2DD6F1C64DC}" srcOrd="1" destOrd="0" presId="urn:microsoft.com/office/officeart/2005/8/layout/list1"/>
    <dgm:cxn modelId="{FA72F9CC-F6AB-CC44-A2E6-0EAAA2B72CA3}" type="presParOf" srcId="{A0D55074-23CB-1E44-BE94-0D04E8A8D27C}" destId="{9AAD2AA5-31CD-8849-A76E-FD3913CD4055}" srcOrd="17" destOrd="0" presId="urn:microsoft.com/office/officeart/2005/8/layout/list1"/>
    <dgm:cxn modelId="{1DAD1A8A-F23B-C246-9168-3F58B930DBD7}" type="presParOf" srcId="{A0D55074-23CB-1E44-BE94-0D04E8A8D27C}" destId="{BA7D1F9E-2A56-6841-840B-823F07ECEA9A}" srcOrd="18" destOrd="0" presId="urn:microsoft.com/office/officeart/2005/8/layout/list1"/>
    <dgm:cxn modelId="{EC367E6D-8773-C241-8796-05D6E1836740}" type="presParOf" srcId="{A0D55074-23CB-1E44-BE94-0D04E8A8D27C}" destId="{77DB7F8F-B8CC-AA40-9A1A-760F3331AC07}" srcOrd="19" destOrd="0" presId="urn:microsoft.com/office/officeart/2005/8/layout/list1"/>
    <dgm:cxn modelId="{DA29AAC6-FC2E-5445-A201-09CEFA10F6A1}" type="presParOf" srcId="{A0D55074-23CB-1E44-BE94-0D04E8A8D27C}" destId="{14F122BB-C5DB-944D-81C1-6ECA4E456350}" srcOrd="20" destOrd="0" presId="urn:microsoft.com/office/officeart/2005/8/layout/list1"/>
    <dgm:cxn modelId="{96408E31-0031-1B4E-8CD5-8BBA22073E71}" type="presParOf" srcId="{14F122BB-C5DB-944D-81C1-6ECA4E456350}" destId="{CC7FF6CD-EFB1-6B40-A1F7-A6F271E7CF46}" srcOrd="0" destOrd="0" presId="urn:microsoft.com/office/officeart/2005/8/layout/list1"/>
    <dgm:cxn modelId="{B14C7BC8-1B6F-CC4A-891C-DBA7FCC043D3}" type="presParOf" srcId="{14F122BB-C5DB-944D-81C1-6ECA4E456350}" destId="{C1826771-8E40-9F4A-891A-697B5FB723A0}" srcOrd="1" destOrd="0" presId="urn:microsoft.com/office/officeart/2005/8/layout/list1"/>
    <dgm:cxn modelId="{71E34A07-D040-9C4B-986C-165475FC5BA5}" type="presParOf" srcId="{A0D55074-23CB-1E44-BE94-0D04E8A8D27C}" destId="{AE6A20B8-7590-5E4A-AD92-922E220D36DF}" srcOrd="21" destOrd="0" presId="urn:microsoft.com/office/officeart/2005/8/layout/list1"/>
    <dgm:cxn modelId="{076CC92D-C8C1-444E-A213-BE025F8AD94A}" type="presParOf" srcId="{A0D55074-23CB-1E44-BE94-0D04E8A8D27C}" destId="{8C45860B-6485-3446-989C-4CE700392201}" srcOrd="22" destOrd="0" presId="urn:microsoft.com/office/officeart/2005/8/layout/list1"/>
    <dgm:cxn modelId="{6870DC0C-D93E-094F-8E03-FA03640F2D45}" type="presParOf" srcId="{A0D55074-23CB-1E44-BE94-0D04E8A8D27C}" destId="{EBBD955B-A0F3-6044-8156-ABB5521E84F1}" srcOrd="23" destOrd="0" presId="urn:microsoft.com/office/officeart/2005/8/layout/list1"/>
    <dgm:cxn modelId="{BFE80CF4-0D23-8049-A574-F92AD3F806BF}" type="presParOf" srcId="{A0D55074-23CB-1E44-BE94-0D04E8A8D27C}" destId="{58B1BCB8-9D54-7849-A466-12A5EEBCD548}" srcOrd="24" destOrd="0" presId="urn:microsoft.com/office/officeart/2005/8/layout/list1"/>
    <dgm:cxn modelId="{6C9EABB6-BCB9-0F4C-AB91-7B83DC56CD99}" type="presParOf" srcId="{58B1BCB8-9D54-7849-A466-12A5EEBCD548}" destId="{503E1DB2-1A61-114F-B13F-7FEE53B38A83}" srcOrd="0" destOrd="0" presId="urn:microsoft.com/office/officeart/2005/8/layout/list1"/>
    <dgm:cxn modelId="{8C66520D-2C28-C042-8334-C5F426962467}" type="presParOf" srcId="{58B1BCB8-9D54-7849-A466-12A5EEBCD548}" destId="{A7F4DEC2-C67A-A14E-BC06-DC3CFE6CC225}" srcOrd="1" destOrd="0" presId="urn:microsoft.com/office/officeart/2005/8/layout/list1"/>
    <dgm:cxn modelId="{E33F5EFE-8A46-B044-A960-9BB51C6A4EAD}" type="presParOf" srcId="{A0D55074-23CB-1E44-BE94-0D04E8A8D27C}" destId="{E9EFC87B-CC7A-3243-B872-C5C86B79A3CC}" srcOrd="25" destOrd="0" presId="urn:microsoft.com/office/officeart/2005/8/layout/list1"/>
    <dgm:cxn modelId="{F0D60AC9-8E00-2A41-BE79-DBE82482EB18}" type="presParOf" srcId="{A0D55074-23CB-1E44-BE94-0D04E8A8D27C}" destId="{8A7ED0BE-1C44-6549-88A5-1CB269C07CDD}" srcOrd="26" destOrd="0" presId="urn:microsoft.com/office/officeart/2005/8/layout/list1"/>
    <dgm:cxn modelId="{C5079C21-D1C8-F248-8315-7029A13375FB}" type="presParOf" srcId="{A0D55074-23CB-1E44-BE94-0D04E8A8D27C}" destId="{B784AB15-D08F-2549-A7C0-61C41A12A320}" srcOrd="27" destOrd="0" presId="urn:microsoft.com/office/officeart/2005/8/layout/list1"/>
    <dgm:cxn modelId="{DDFA8B53-45AF-3B4C-9501-0598A909ADFC}" type="presParOf" srcId="{A0D55074-23CB-1E44-BE94-0D04E8A8D27C}" destId="{0E6D2A19-8AAD-B94F-B0CD-C02B0DB52C11}" srcOrd="28" destOrd="0" presId="urn:microsoft.com/office/officeart/2005/8/layout/list1"/>
    <dgm:cxn modelId="{77133DCB-2826-EE4C-A82C-191A007B5F33}" type="presParOf" srcId="{0E6D2A19-8AAD-B94F-B0CD-C02B0DB52C11}" destId="{A74D069B-967C-C444-817E-A870B3E66530}" srcOrd="0" destOrd="0" presId="urn:microsoft.com/office/officeart/2005/8/layout/list1"/>
    <dgm:cxn modelId="{EDA8A473-18E1-0045-9DA2-A9596ECB57B1}" type="presParOf" srcId="{0E6D2A19-8AAD-B94F-B0CD-C02B0DB52C11}" destId="{6A7269A5-CEB2-9145-A704-519D9EEB355E}" srcOrd="1" destOrd="0" presId="urn:microsoft.com/office/officeart/2005/8/layout/list1"/>
    <dgm:cxn modelId="{420735CF-CAA1-BF40-A400-5693DFB25B55}" type="presParOf" srcId="{A0D55074-23CB-1E44-BE94-0D04E8A8D27C}" destId="{01E2E1BE-047D-C347-94E2-89C8E2A58B70}" srcOrd="29" destOrd="0" presId="urn:microsoft.com/office/officeart/2005/8/layout/list1"/>
    <dgm:cxn modelId="{9F44E236-9AED-C646-9177-7DCF48ECC0E6}" type="presParOf" srcId="{A0D55074-23CB-1E44-BE94-0D04E8A8D27C}" destId="{7100F86C-37EE-694C-B416-2C92852FD910}" srcOrd="30" destOrd="0" presId="urn:microsoft.com/office/officeart/2005/8/layout/list1"/>
    <dgm:cxn modelId="{FB9AC462-3348-F540-B533-247D6889B513}" type="presParOf" srcId="{A0D55074-23CB-1E44-BE94-0D04E8A8D27C}" destId="{38BBE2C7-2F8F-E84C-BAAC-B852D8817367}" srcOrd="31" destOrd="0" presId="urn:microsoft.com/office/officeart/2005/8/layout/list1"/>
    <dgm:cxn modelId="{B7219799-DDF0-0649-91BA-CB33EA3C7ED0}" type="presParOf" srcId="{A0D55074-23CB-1E44-BE94-0D04E8A8D27C}" destId="{E28AFE20-8727-0148-A10C-69BA3C406CFF}" srcOrd="32" destOrd="0" presId="urn:microsoft.com/office/officeart/2005/8/layout/list1"/>
    <dgm:cxn modelId="{622FC313-8AF1-D548-82C6-DD464BA201E0}" type="presParOf" srcId="{E28AFE20-8727-0148-A10C-69BA3C406CFF}" destId="{B2C55FCA-DF1C-1E44-98C0-ABF50E6C99CC}" srcOrd="0" destOrd="0" presId="urn:microsoft.com/office/officeart/2005/8/layout/list1"/>
    <dgm:cxn modelId="{7A4FB695-2704-444F-AF02-89E1D3F4FD3F}" type="presParOf" srcId="{E28AFE20-8727-0148-A10C-69BA3C406CFF}" destId="{5A1DBBDE-B095-9740-9EA7-EC3E22074C94}" srcOrd="1" destOrd="0" presId="urn:microsoft.com/office/officeart/2005/8/layout/list1"/>
    <dgm:cxn modelId="{0A0B6B81-CCC4-554E-9992-3D2AE62AC170}" type="presParOf" srcId="{A0D55074-23CB-1E44-BE94-0D04E8A8D27C}" destId="{A0077622-79F5-B744-89ED-05FB215F33F7}" srcOrd="33" destOrd="0" presId="urn:microsoft.com/office/officeart/2005/8/layout/list1"/>
    <dgm:cxn modelId="{11D8EC99-1EF1-C149-894D-CAEF69B24D6A}" type="presParOf" srcId="{A0D55074-23CB-1E44-BE94-0D04E8A8D27C}" destId="{BDF75A90-27CC-CC46-A464-6E7F5A8548D8}" srcOrd="34" destOrd="0" presId="urn:microsoft.com/office/officeart/2005/8/layout/list1"/>
    <dgm:cxn modelId="{53DD549C-FAC2-484A-BABB-7E69D0ED45C2}" type="presParOf" srcId="{A0D55074-23CB-1E44-BE94-0D04E8A8D27C}" destId="{1FFB9F51-C963-1D4F-9A2C-4136CD0A92F7}" srcOrd="35" destOrd="0" presId="urn:microsoft.com/office/officeart/2005/8/layout/list1"/>
    <dgm:cxn modelId="{A2D69786-CB94-5C4F-AD52-B040033699C1}" type="presParOf" srcId="{A0D55074-23CB-1E44-BE94-0D04E8A8D27C}" destId="{3E26D7F3-DE41-7A4C-AA09-83E2D0DF8000}" srcOrd="36" destOrd="0" presId="urn:microsoft.com/office/officeart/2005/8/layout/list1"/>
    <dgm:cxn modelId="{F2BCE8E5-910C-9D45-9CF7-797E3645A1B7}" type="presParOf" srcId="{3E26D7F3-DE41-7A4C-AA09-83E2D0DF8000}" destId="{F586EF73-6CFD-FB41-B61F-6A23953A4066}" srcOrd="0" destOrd="0" presId="urn:microsoft.com/office/officeart/2005/8/layout/list1"/>
    <dgm:cxn modelId="{BF753B24-48CA-364E-8221-6A4560CC1F0D}" type="presParOf" srcId="{3E26D7F3-DE41-7A4C-AA09-83E2D0DF8000}" destId="{26FCB057-B398-0D46-9FEE-B41C00546FC7}" srcOrd="1" destOrd="0" presId="urn:microsoft.com/office/officeart/2005/8/layout/list1"/>
    <dgm:cxn modelId="{8DAC6616-1537-CF47-8E30-E76AF3BBC7ED}" type="presParOf" srcId="{A0D55074-23CB-1E44-BE94-0D04E8A8D27C}" destId="{45265BC9-61CB-514F-8F27-D135F802955C}" srcOrd="37" destOrd="0" presId="urn:microsoft.com/office/officeart/2005/8/layout/list1"/>
    <dgm:cxn modelId="{A2397321-A9A7-5C47-BED1-BF7853E9AA2C}" type="presParOf" srcId="{A0D55074-23CB-1E44-BE94-0D04E8A8D27C}" destId="{84A04AE2-48B5-D145-B994-2DBFACD32555}"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5DAC72-E657-4853-B858-86094EF341A0}"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DD0CEF52-903C-4F0E-844A-D36131C6CCEF}">
      <dgm:prSet/>
      <dgm:spPr/>
      <dgm:t>
        <a:bodyPr/>
        <a:lstStyle/>
        <a:p>
          <a:r>
            <a:rPr lang="en-CA"/>
            <a:t>Emotional Dysregulation</a:t>
          </a:r>
          <a:endParaRPr lang="en-US"/>
        </a:p>
      </dgm:t>
    </dgm:pt>
    <dgm:pt modelId="{0C414608-38BE-46B4-8AC9-48EA4FEC9349}" type="parTrans" cxnId="{36CE9468-E7B2-44B4-A2B2-D7F7D282BDB3}">
      <dgm:prSet/>
      <dgm:spPr/>
      <dgm:t>
        <a:bodyPr/>
        <a:lstStyle/>
        <a:p>
          <a:endParaRPr lang="en-US"/>
        </a:p>
      </dgm:t>
    </dgm:pt>
    <dgm:pt modelId="{522A3475-39FB-44F7-8E17-E10B323175BC}" type="sibTrans" cxnId="{36CE9468-E7B2-44B4-A2B2-D7F7D282BDB3}">
      <dgm:prSet/>
      <dgm:spPr/>
      <dgm:t>
        <a:bodyPr/>
        <a:lstStyle/>
        <a:p>
          <a:endParaRPr lang="en-US"/>
        </a:p>
      </dgm:t>
    </dgm:pt>
    <dgm:pt modelId="{162A3C4C-987D-4CBB-A2EB-6B1A4AD1CDF7}">
      <dgm:prSet/>
      <dgm:spPr/>
      <dgm:t>
        <a:bodyPr/>
        <a:lstStyle/>
        <a:p>
          <a:r>
            <a:rPr lang="en-CA"/>
            <a:t>Children may struggle with emotional dysregulation, leading to frequent mood swings and emotional outbursts.</a:t>
          </a:r>
          <a:endParaRPr lang="en-US"/>
        </a:p>
      </dgm:t>
    </dgm:pt>
    <dgm:pt modelId="{290B3155-3CD5-4CE0-AF09-9886AADB324B}" type="parTrans" cxnId="{D52A74E3-68D9-48D1-BA79-B14117DAA835}">
      <dgm:prSet/>
      <dgm:spPr/>
      <dgm:t>
        <a:bodyPr/>
        <a:lstStyle/>
        <a:p>
          <a:endParaRPr lang="en-US"/>
        </a:p>
      </dgm:t>
    </dgm:pt>
    <dgm:pt modelId="{51F1601C-2952-43D1-88B8-CB9A10EF588E}" type="sibTrans" cxnId="{D52A74E3-68D9-48D1-BA79-B14117DAA835}">
      <dgm:prSet/>
      <dgm:spPr/>
      <dgm:t>
        <a:bodyPr/>
        <a:lstStyle/>
        <a:p>
          <a:endParaRPr lang="en-US"/>
        </a:p>
      </dgm:t>
    </dgm:pt>
    <dgm:pt modelId="{92F6A98A-ADF3-4D11-A0C8-3C58A0408F91}">
      <dgm:prSet/>
      <dgm:spPr/>
      <dgm:t>
        <a:bodyPr/>
        <a:lstStyle/>
        <a:p>
          <a:r>
            <a:rPr lang="en-CA"/>
            <a:t>Increased Anxiety</a:t>
          </a:r>
          <a:endParaRPr lang="en-US"/>
        </a:p>
      </dgm:t>
    </dgm:pt>
    <dgm:pt modelId="{C3A12598-26BB-4773-ADA3-04240BCF53A6}" type="parTrans" cxnId="{7AF31A50-2E2D-4C08-ADD4-8CCD87A5BC28}">
      <dgm:prSet/>
      <dgm:spPr/>
      <dgm:t>
        <a:bodyPr/>
        <a:lstStyle/>
        <a:p>
          <a:endParaRPr lang="en-US"/>
        </a:p>
      </dgm:t>
    </dgm:pt>
    <dgm:pt modelId="{10F91C47-C82C-4EF3-94EE-774797FC3053}" type="sibTrans" cxnId="{7AF31A50-2E2D-4C08-ADD4-8CCD87A5BC28}">
      <dgm:prSet/>
      <dgm:spPr/>
      <dgm:t>
        <a:bodyPr/>
        <a:lstStyle/>
        <a:p>
          <a:endParaRPr lang="en-US"/>
        </a:p>
      </dgm:t>
    </dgm:pt>
    <dgm:pt modelId="{693B1405-80B0-46F4-9A5D-FD1738DA581B}">
      <dgm:prSet/>
      <dgm:spPr/>
      <dgm:t>
        <a:bodyPr/>
        <a:lstStyle/>
        <a:p>
          <a:r>
            <a:rPr lang="en-CA"/>
            <a:t>Chronic exposure to stressors can contribute to heightened anxiety in children.</a:t>
          </a:r>
          <a:endParaRPr lang="en-US"/>
        </a:p>
      </dgm:t>
    </dgm:pt>
    <dgm:pt modelId="{BE6C6415-7E80-4043-9B2D-A4C3FEFEED44}" type="parTrans" cxnId="{47455ED8-AE15-40AD-A46E-39546641ABC3}">
      <dgm:prSet/>
      <dgm:spPr/>
      <dgm:t>
        <a:bodyPr/>
        <a:lstStyle/>
        <a:p>
          <a:endParaRPr lang="en-US"/>
        </a:p>
      </dgm:t>
    </dgm:pt>
    <dgm:pt modelId="{F997E4C9-CADB-4220-A761-5AA7FE6D2B0F}" type="sibTrans" cxnId="{47455ED8-AE15-40AD-A46E-39546641ABC3}">
      <dgm:prSet/>
      <dgm:spPr/>
      <dgm:t>
        <a:bodyPr/>
        <a:lstStyle/>
        <a:p>
          <a:endParaRPr lang="en-US"/>
        </a:p>
      </dgm:t>
    </dgm:pt>
    <dgm:pt modelId="{1627E36D-039A-43ED-AA39-DC4E4300933E}">
      <dgm:prSet/>
      <dgm:spPr/>
      <dgm:t>
        <a:bodyPr/>
        <a:lstStyle/>
        <a:p>
          <a:r>
            <a:rPr lang="en-CA"/>
            <a:t>Depression</a:t>
          </a:r>
          <a:endParaRPr lang="en-US"/>
        </a:p>
      </dgm:t>
    </dgm:pt>
    <dgm:pt modelId="{6EEE357F-6A28-4EEC-BC1A-58795A775619}" type="parTrans" cxnId="{BA927036-4E7C-43F9-9953-A0CE016E5A8D}">
      <dgm:prSet/>
      <dgm:spPr/>
      <dgm:t>
        <a:bodyPr/>
        <a:lstStyle/>
        <a:p>
          <a:endParaRPr lang="en-US"/>
        </a:p>
      </dgm:t>
    </dgm:pt>
    <dgm:pt modelId="{FFD2FAA2-A192-4AAD-B920-AB8406313725}" type="sibTrans" cxnId="{BA927036-4E7C-43F9-9953-A0CE016E5A8D}">
      <dgm:prSet/>
      <dgm:spPr/>
      <dgm:t>
        <a:bodyPr/>
        <a:lstStyle/>
        <a:p>
          <a:endParaRPr lang="en-US"/>
        </a:p>
      </dgm:t>
    </dgm:pt>
    <dgm:pt modelId="{2234271F-2AC5-4BC5-8D56-CA4C639D5D9E}">
      <dgm:prSet/>
      <dgm:spPr/>
      <dgm:t>
        <a:bodyPr/>
        <a:lstStyle/>
        <a:p>
          <a:r>
            <a:rPr lang="en-CA"/>
            <a:t>High-stress environments can increase the risk of depressive symptoms in children.</a:t>
          </a:r>
          <a:endParaRPr lang="en-US"/>
        </a:p>
      </dgm:t>
    </dgm:pt>
    <dgm:pt modelId="{48A9B022-5472-4A39-80EE-76F672BEC3C2}" type="parTrans" cxnId="{B3228142-A9D0-4ED3-91AA-7ECE589ED996}">
      <dgm:prSet/>
      <dgm:spPr/>
      <dgm:t>
        <a:bodyPr/>
        <a:lstStyle/>
        <a:p>
          <a:endParaRPr lang="en-US"/>
        </a:p>
      </dgm:t>
    </dgm:pt>
    <dgm:pt modelId="{FA60081B-9BF4-4286-A578-615BEA19155D}" type="sibTrans" cxnId="{B3228142-A9D0-4ED3-91AA-7ECE589ED996}">
      <dgm:prSet/>
      <dgm:spPr/>
      <dgm:t>
        <a:bodyPr/>
        <a:lstStyle/>
        <a:p>
          <a:endParaRPr lang="en-US"/>
        </a:p>
      </dgm:t>
    </dgm:pt>
    <dgm:pt modelId="{95D2D026-5EE8-4BD2-9099-79AFD016070A}">
      <dgm:prSet/>
      <dgm:spPr/>
      <dgm:t>
        <a:bodyPr/>
        <a:lstStyle/>
        <a:p>
          <a:r>
            <a:rPr lang="en-CA"/>
            <a:t>Behavioral Issues</a:t>
          </a:r>
          <a:endParaRPr lang="en-US"/>
        </a:p>
      </dgm:t>
    </dgm:pt>
    <dgm:pt modelId="{B0492993-4590-4B0A-8510-9C342D739506}" type="parTrans" cxnId="{5D697074-8B40-4782-BDD2-8D786F7FEAF6}">
      <dgm:prSet/>
      <dgm:spPr/>
      <dgm:t>
        <a:bodyPr/>
        <a:lstStyle/>
        <a:p>
          <a:endParaRPr lang="en-US"/>
        </a:p>
      </dgm:t>
    </dgm:pt>
    <dgm:pt modelId="{6095D789-13D2-4FB5-B739-9D8CA4E5E548}" type="sibTrans" cxnId="{5D697074-8B40-4782-BDD2-8D786F7FEAF6}">
      <dgm:prSet/>
      <dgm:spPr/>
      <dgm:t>
        <a:bodyPr/>
        <a:lstStyle/>
        <a:p>
          <a:endParaRPr lang="en-US"/>
        </a:p>
      </dgm:t>
    </dgm:pt>
    <dgm:pt modelId="{60646349-534D-4015-A5AA-8E452EC14358}">
      <dgm:prSet/>
      <dgm:spPr/>
      <dgm:t>
        <a:bodyPr/>
        <a:lstStyle/>
        <a:p>
          <a:r>
            <a:rPr lang="en-CA"/>
            <a:t>Some children may express their emotional distress through challenging behaviors, such as defiance or aggression.</a:t>
          </a:r>
          <a:endParaRPr lang="en-US"/>
        </a:p>
      </dgm:t>
    </dgm:pt>
    <dgm:pt modelId="{41C1A7D3-A21F-4FD7-8049-470046899A45}" type="parTrans" cxnId="{492A5157-B601-46B7-BD71-14B3BA2D20C1}">
      <dgm:prSet/>
      <dgm:spPr/>
      <dgm:t>
        <a:bodyPr/>
        <a:lstStyle/>
        <a:p>
          <a:endParaRPr lang="en-US"/>
        </a:p>
      </dgm:t>
    </dgm:pt>
    <dgm:pt modelId="{2850F74B-06D5-4867-8950-C0E1EF491D6F}" type="sibTrans" cxnId="{492A5157-B601-46B7-BD71-14B3BA2D20C1}">
      <dgm:prSet/>
      <dgm:spPr/>
      <dgm:t>
        <a:bodyPr/>
        <a:lstStyle/>
        <a:p>
          <a:endParaRPr lang="en-US"/>
        </a:p>
      </dgm:t>
    </dgm:pt>
    <dgm:pt modelId="{CEE2DADF-8CB3-408E-9E91-69647F210C65}">
      <dgm:prSet/>
      <dgm:spPr/>
      <dgm:t>
        <a:bodyPr/>
        <a:lstStyle/>
        <a:p>
          <a:r>
            <a:rPr lang="en-CA"/>
            <a:t>Academic Challenges</a:t>
          </a:r>
          <a:endParaRPr lang="en-US"/>
        </a:p>
      </dgm:t>
    </dgm:pt>
    <dgm:pt modelId="{5A5468A4-3074-4AE6-B1C4-C877E3C910B4}" type="parTrans" cxnId="{9A00C7FC-8204-4748-9277-193E667990ED}">
      <dgm:prSet/>
      <dgm:spPr/>
      <dgm:t>
        <a:bodyPr/>
        <a:lstStyle/>
        <a:p>
          <a:endParaRPr lang="en-US"/>
        </a:p>
      </dgm:t>
    </dgm:pt>
    <dgm:pt modelId="{548E7D44-7899-46B0-889A-8E95A12D2658}" type="sibTrans" cxnId="{9A00C7FC-8204-4748-9277-193E667990ED}">
      <dgm:prSet/>
      <dgm:spPr/>
      <dgm:t>
        <a:bodyPr/>
        <a:lstStyle/>
        <a:p>
          <a:endParaRPr lang="en-US"/>
        </a:p>
      </dgm:t>
    </dgm:pt>
    <dgm:pt modelId="{27E22707-653E-446D-95CF-6397FABDDB87}">
      <dgm:prSet/>
      <dgm:spPr/>
      <dgm:t>
        <a:bodyPr/>
        <a:lstStyle/>
        <a:p>
          <a:r>
            <a:rPr lang="en-CA" dirty="0"/>
            <a:t>Stress can impact a child's cognitive functioning, making it difficult to focus and perform well academically.</a:t>
          </a:r>
          <a:endParaRPr lang="en-US" dirty="0"/>
        </a:p>
      </dgm:t>
    </dgm:pt>
    <dgm:pt modelId="{CD455316-5EF8-4182-9EDB-7AC66CEC1C26}" type="parTrans" cxnId="{8B2E1A6E-47DA-4FAA-A3A9-347092B45D7D}">
      <dgm:prSet/>
      <dgm:spPr/>
      <dgm:t>
        <a:bodyPr/>
        <a:lstStyle/>
        <a:p>
          <a:endParaRPr lang="en-US"/>
        </a:p>
      </dgm:t>
    </dgm:pt>
    <dgm:pt modelId="{89A32F1E-DB79-444D-81E1-CCD66CE1C354}" type="sibTrans" cxnId="{8B2E1A6E-47DA-4FAA-A3A9-347092B45D7D}">
      <dgm:prSet/>
      <dgm:spPr/>
      <dgm:t>
        <a:bodyPr/>
        <a:lstStyle/>
        <a:p>
          <a:endParaRPr lang="en-US"/>
        </a:p>
      </dgm:t>
    </dgm:pt>
    <dgm:pt modelId="{29FD914E-B406-4812-A165-AA978EF98F49}">
      <dgm:prSet/>
      <dgm:spPr/>
      <dgm:t>
        <a:bodyPr/>
        <a:lstStyle/>
        <a:p>
          <a:r>
            <a:rPr lang="en-CA"/>
            <a:t>Physical Symptoms</a:t>
          </a:r>
          <a:endParaRPr lang="en-US"/>
        </a:p>
      </dgm:t>
    </dgm:pt>
    <dgm:pt modelId="{A6FC9172-A074-4C8C-88B8-E44E57D547F4}" type="parTrans" cxnId="{7E2F407B-BD5F-4841-8E44-95EAB0813A9B}">
      <dgm:prSet/>
      <dgm:spPr/>
      <dgm:t>
        <a:bodyPr/>
        <a:lstStyle/>
        <a:p>
          <a:endParaRPr lang="en-US"/>
        </a:p>
      </dgm:t>
    </dgm:pt>
    <dgm:pt modelId="{5D9CC7E9-E0BB-49BE-8CCD-E9477DBBDF95}" type="sibTrans" cxnId="{7E2F407B-BD5F-4841-8E44-95EAB0813A9B}">
      <dgm:prSet/>
      <dgm:spPr/>
      <dgm:t>
        <a:bodyPr/>
        <a:lstStyle/>
        <a:p>
          <a:endParaRPr lang="en-US"/>
        </a:p>
      </dgm:t>
    </dgm:pt>
    <dgm:pt modelId="{D7486700-9571-4A5A-9E41-9D0C97080EE9}">
      <dgm:prSet/>
      <dgm:spPr/>
      <dgm:t>
        <a:bodyPr/>
        <a:lstStyle/>
        <a:p>
          <a:r>
            <a:rPr lang="en-CA"/>
            <a:t>Stress can manifest as physical symptoms in children, including headaches and stomachaches.</a:t>
          </a:r>
          <a:endParaRPr lang="en-US"/>
        </a:p>
      </dgm:t>
    </dgm:pt>
    <dgm:pt modelId="{2720AFD0-3C7F-40DE-B864-62BF69C0B041}" type="parTrans" cxnId="{5D0D7E92-53F0-4C79-B836-B0E251240985}">
      <dgm:prSet/>
      <dgm:spPr/>
      <dgm:t>
        <a:bodyPr/>
        <a:lstStyle/>
        <a:p>
          <a:endParaRPr lang="en-US"/>
        </a:p>
      </dgm:t>
    </dgm:pt>
    <dgm:pt modelId="{2E521D60-0A40-4A43-9E89-71B6B2EECEDC}" type="sibTrans" cxnId="{5D0D7E92-53F0-4C79-B836-B0E251240985}">
      <dgm:prSet/>
      <dgm:spPr/>
      <dgm:t>
        <a:bodyPr/>
        <a:lstStyle/>
        <a:p>
          <a:endParaRPr lang="en-US"/>
        </a:p>
      </dgm:t>
    </dgm:pt>
    <dgm:pt modelId="{C9DC4A74-4B18-054D-8FB3-6603C2BD98F4}" type="pres">
      <dgm:prSet presAssocID="{345DAC72-E657-4853-B858-86094EF341A0}" presName="Name0" presStyleCnt="0">
        <dgm:presLayoutVars>
          <dgm:dir/>
          <dgm:animLvl val="lvl"/>
          <dgm:resizeHandles val="exact"/>
        </dgm:presLayoutVars>
      </dgm:prSet>
      <dgm:spPr/>
    </dgm:pt>
    <dgm:pt modelId="{417CACF4-0620-504A-9B0D-5C8F8EDD2ECE}" type="pres">
      <dgm:prSet presAssocID="{DD0CEF52-903C-4F0E-844A-D36131C6CCEF}" presName="linNode" presStyleCnt="0"/>
      <dgm:spPr/>
    </dgm:pt>
    <dgm:pt modelId="{5D4CEFD3-EB7F-7945-B0F5-288892769FEB}" type="pres">
      <dgm:prSet presAssocID="{DD0CEF52-903C-4F0E-844A-D36131C6CCEF}" presName="parentText" presStyleLbl="node1" presStyleIdx="0" presStyleCnt="6">
        <dgm:presLayoutVars>
          <dgm:chMax val="1"/>
          <dgm:bulletEnabled val="1"/>
        </dgm:presLayoutVars>
      </dgm:prSet>
      <dgm:spPr/>
    </dgm:pt>
    <dgm:pt modelId="{10F2DB2D-6515-A14A-BBCB-A8DD672A4332}" type="pres">
      <dgm:prSet presAssocID="{DD0CEF52-903C-4F0E-844A-D36131C6CCEF}" presName="descendantText" presStyleLbl="alignAccFollowNode1" presStyleIdx="0" presStyleCnt="6">
        <dgm:presLayoutVars>
          <dgm:bulletEnabled val="1"/>
        </dgm:presLayoutVars>
      </dgm:prSet>
      <dgm:spPr/>
    </dgm:pt>
    <dgm:pt modelId="{51852FC4-063C-8E46-AEB9-78F8C93BAC6F}" type="pres">
      <dgm:prSet presAssocID="{522A3475-39FB-44F7-8E17-E10B323175BC}" presName="sp" presStyleCnt="0"/>
      <dgm:spPr/>
    </dgm:pt>
    <dgm:pt modelId="{8A47A2BE-760F-AE49-9A77-EE479CCCBE5D}" type="pres">
      <dgm:prSet presAssocID="{92F6A98A-ADF3-4D11-A0C8-3C58A0408F91}" presName="linNode" presStyleCnt="0"/>
      <dgm:spPr/>
    </dgm:pt>
    <dgm:pt modelId="{A1445B2B-C9E7-424E-B0F6-CB02D7CEF8D4}" type="pres">
      <dgm:prSet presAssocID="{92F6A98A-ADF3-4D11-A0C8-3C58A0408F91}" presName="parentText" presStyleLbl="node1" presStyleIdx="1" presStyleCnt="6">
        <dgm:presLayoutVars>
          <dgm:chMax val="1"/>
          <dgm:bulletEnabled val="1"/>
        </dgm:presLayoutVars>
      </dgm:prSet>
      <dgm:spPr/>
    </dgm:pt>
    <dgm:pt modelId="{E1201308-13CD-014F-AB83-DFFD4A7743AA}" type="pres">
      <dgm:prSet presAssocID="{92F6A98A-ADF3-4D11-A0C8-3C58A0408F91}" presName="descendantText" presStyleLbl="alignAccFollowNode1" presStyleIdx="1" presStyleCnt="6">
        <dgm:presLayoutVars>
          <dgm:bulletEnabled val="1"/>
        </dgm:presLayoutVars>
      </dgm:prSet>
      <dgm:spPr/>
    </dgm:pt>
    <dgm:pt modelId="{B3730C40-9478-3840-852E-A6C0F56AABF9}" type="pres">
      <dgm:prSet presAssocID="{10F91C47-C82C-4EF3-94EE-774797FC3053}" presName="sp" presStyleCnt="0"/>
      <dgm:spPr/>
    </dgm:pt>
    <dgm:pt modelId="{B94BD58C-30D6-F946-99B7-D4E30B87AAA0}" type="pres">
      <dgm:prSet presAssocID="{1627E36D-039A-43ED-AA39-DC4E4300933E}" presName="linNode" presStyleCnt="0"/>
      <dgm:spPr/>
    </dgm:pt>
    <dgm:pt modelId="{AB940DD9-0FC5-754F-B0D0-180300599CC0}" type="pres">
      <dgm:prSet presAssocID="{1627E36D-039A-43ED-AA39-DC4E4300933E}" presName="parentText" presStyleLbl="node1" presStyleIdx="2" presStyleCnt="6">
        <dgm:presLayoutVars>
          <dgm:chMax val="1"/>
          <dgm:bulletEnabled val="1"/>
        </dgm:presLayoutVars>
      </dgm:prSet>
      <dgm:spPr/>
    </dgm:pt>
    <dgm:pt modelId="{18DDF250-143E-184B-8AEC-B7225AFEAD7F}" type="pres">
      <dgm:prSet presAssocID="{1627E36D-039A-43ED-AA39-DC4E4300933E}" presName="descendantText" presStyleLbl="alignAccFollowNode1" presStyleIdx="2" presStyleCnt="6">
        <dgm:presLayoutVars>
          <dgm:bulletEnabled val="1"/>
        </dgm:presLayoutVars>
      </dgm:prSet>
      <dgm:spPr/>
    </dgm:pt>
    <dgm:pt modelId="{A6894688-3912-2E4D-8888-FD6C5D9AB6CF}" type="pres">
      <dgm:prSet presAssocID="{FFD2FAA2-A192-4AAD-B920-AB8406313725}" presName="sp" presStyleCnt="0"/>
      <dgm:spPr/>
    </dgm:pt>
    <dgm:pt modelId="{91AE710E-4D1F-4846-AA6B-392BB55DC451}" type="pres">
      <dgm:prSet presAssocID="{95D2D026-5EE8-4BD2-9099-79AFD016070A}" presName="linNode" presStyleCnt="0"/>
      <dgm:spPr/>
    </dgm:pt>
    <dgm:pt modelId="{604E96DF-04D0-234E-97B0-21EA20D90E25}" type="pres">
      <dgm:prSet presAssocID="{95D2D026-5EE8-4BD2-9099-79AFD016070A}" presName="parentText" presStyleLbl="node1" presStyleIdx="3" presStyleCnt="6">
        <dgm:presLayoutVars>
          <dgm:chMax val="1"/>
          <dgm:bulletEnabled val="1"/>
        </dgm:presLayoutVars>
      </dgm:prSet>
      <dgm:spPr/>
    </dgm:pt>
    <dgm:pt modelId="{7EB1B61F-02EB-B24A-981C-BD0BBC0995A4}" type="pres">
      <dgm:prSet presAssocID="{95D2D026-5EE8-4BD2-9099-79AFD016070A}" presName="descendantText" presStyleLbl="alignAccFollowNode1" presStyleIdx="3" presStyleCnt="6">
        <dgm:presLayoutVars>
          <dgm:bulletEnabled val="1"/>
        </dgm:presLayoutVars>
      </dgm:prSet>
      <dgm:spPr/>
    </dgm:pt>
    <dgm:pt modelId="{C35E92E2-170A-6D45-837B-7E24E2B6356F}" type="pres">
      <dgm:prSet presAssocID="{6095D789-13D2-4FB5-B739-9D8CA4E5E548}" presName="sp" presStyleCnt="0"/>
      <dgm:spPr/>
    </dgm:pt>
    <dgm:pt modelId="{CE6E34DD-7691-A14F-AE21-90DCCE98114D}" type="pres">
      <dgm:prSet presAssocID="{CEE2DADF-8CB3-408E-9E91-69647F210C65}" presName="linNode" presStyleCnt="0"/>
      <dgm:spPr/>
    </dgm:pt>
    <dgm:pt modelId="{CC48ADE9-D53C-E14F-95FF-67F6C91E73F9}" type="pres">
      <dgm:prSet presAssocID="{CEE2DADF-8CB3-408E-9E91-69647F210C65}" presName="parentText" presStyleLbl="node1" presStyleIdx="4" presStyleCnt="6">
        <dgm:presLayoutVars>
          <dgm:chMax val="1"/>
          <dgm:bulletEnabled val="1"/>
        </dgm:presLayoutVars>
      </dgm:prSet>
      <dgm:spPr/>
    </dgm:pt>
    <dgm:pt modelId="{22761134-51B4-DA49-975F-E8FA71F62761}" type="pres">
      <dgm:prSet presAssocID="{CEE2DADF-8CB3-408E-9E91-69647F210C65}" presName="descendantText" presStyleLbl="alignAccFollowNode1" presStyleIdx="4" presStyleCnt="6">
        <dgm:presLayoutVars>
          <dgm:bulletEnabled val="1"/>
        </dgm:presLayoutVars>
      </dgm:prSet>
      <dgm:spPr/>
    </dgm:pt>
    <dgm:pt modelId="{F92B8D5B-AB94-9C43-A202-BE540A201350}" type="pres">
      <dgm:prSet presAssocID="{548E7D44-7899-46B0-889A-8E95A12D2658}" presName="sp" presStyleCnt="0"/>
      <dgm:spPr/>
    </dgm:pt>
    <dgm:pt modelId="{5425A5C6-0C9F-D744-ACF4-FF9CEC1051A6}" type="pres">
      <dgm:prSet presAssocID="{29FD914E-B406-4812-A165-AA978EF98F49}" presName="linNode" presStyleCnt="0"/>
      <dgm:spPr/>
    </dgm:pt>
    <dgm:pt modelId="{702475B4-28BE-0644-87B8-F4CC307F8634}" type="pres">
      <dgm:prSet presAssocID="{29FD914E-B406-4812-A165-AA978EF98F49}" presName="parentText" presStyleLbl="node1" presStyleIdx="5" presStyleCnt="6">
        <dgm:presLayoutVars>
          <dgm:chMax val="1"/>
          <dgm:bulletEnabled val="1"/>
        </dgm:presLayoutVars>
      </dgm:prSet>
      <dgm:spPr/>
    </dgm:pt>
    <dgm:pt modelId="{E007058E-183A-A04F-8273-6926D089F073}" type="pres">
      <dgm:prSet presAssocID="{29FD914E-B406-4812-A165-AA978EF98F49}" presName="descendantText" presStyleLbl="alignAccFollowNode1" presStyleIdx="5" presStyleCnt="6">
        <dgm:presLayoutVars>
          <dgm:bulletEnabled val="1"/>
        </dgm:presLayoutVars>
      </dgm:prSet>
      <dgm:spPr/>
    </dgm:pt>
  </dgm:ptLst>
  <dgm:cxnLst>
    <dgm:cxn modelId="{AE34B41A-9888-694E-BF7F-11E07F12F1FB}" type="presOf" srcId="{95D2D026-5EE8-4BD2-9099-79AFD016070A}" destId="{604E96DF-04D0-234E-97B0-21EA20D90E25}" srcOrd="0" destOrd="0" presId="urn:microsoft.com/office/officeart/2005/8/layout/vList5"/>
    <dgm:cxn modelId="{CEA7231D-E267-804F-80D5-524FE30C7DF9}" type="presOf" srcId="{2234271F-2AC5-4BC5-8D56-CA4C639D5D9E}" destId="{18DDF250-143E-184B-8AEC-B7225AFEAD7F}" srcOrd="0" destOrd="0" presId="urn:microsoft.com/office/officeart/2005/8/layout/vList5"/>
    <dgm:cxn modelId="{BA927036-4E7C-43F9-9953-A0CE016E5A8D}" srcId="{345DAC72-E657-4853-B858-86094EF341A0}" destId="{1627E36D-039A-43ED-AA39-DC4E4300933E}" srcOrd="2" destOrd="0" parTransId="{6EEE357F-6A28-4EEC-BC1A-58795A775619}" sibTransId="{FFD2FAA2-A192-4AAD-B920-AB8406313725}"/>
    <dgm:cxn modelId="{E26D7B3F-CDEC-4E45-ADA1-1BAEF42C3165}" type="presOf" srcId="{DD0CEF52-903C-4F0E-844A-D36131C6CCEF}" destId="{5D4CEFD3-EB7F-7945-B0F5-288892769FEB}" srcOrd="0" destOrd="0" presId="urn:microsoft.com/office/officeart/2005/8/layout/vList5"/>
    <dgm:cxn modelId="{B3228142-A9D0-4ED3-91AA-7ECE589ED996}" srcId="{1627E36D-039A-43ED-AA39-DC4E4300933E}" destId="{2234271F-2AC5-4BC5-8D56-CA4C639D5D9E}" srcOrd="0" destOrd="0" parTransId="{48A9B022-5472-4A39-80EE-76F672BEC3C2}" sibTransId="{FA60081B-9BF4-4286-A578-615BEA19155D}"/>
    <dgm:cxn modelId="{74D9BD43-9F13-4443-8E93-72928D2B6A10}" type="presOf" srcId="{92F6A98A-ADF3-4D11-A0C8-3C58A0408F91}" destId="{A1445B2B-C9E7-424E-B0F6-CB02D7CEF8D4}" srcOrd="0" destOrd="0" presId="urn:microsoft.com/office/officeart/2005/8/layout/vList5"/>
    <dgm:cxn modelId="{7AF31A50-2E2D-4C08-ADD4-8CCD87A5BC28}" srcId="{345DAC72-E657-4853-B858-86094EF341A0}" destId="{92F6A98A-ADF3-4D11-A0C8-3C58A0408F91}" srcOrd="1" destOrd="0" parTransId="{C3A12598-26BB-4773-ADA3-04240BCF53A6}" sibTransId="{10F91C47-C82C-4EF3-94EE-774797FC3053}"/>
    <dgm:cxn modelId="{4C29D952-3453-294D-866E-D763A8977FA3}" type="presOf" srcId="{345DAC72-E657-4853-B858-86094EF341A0}" destId="{C9DC4A74-4B18-054D-8FB3-6603C2BD98F4}" srcOrd="0" destOrd="0" presId="urn:microsoft.com/office/officeart/2005/8/layout/vList5"/>
    <dgm:cxn modelId="{D5103657-A2BD-E34E-A556-FC96EDD40A6A}" type="presOf" srcId="{27E22707-653E-446D-95CF-6397FABDDB87}" destId="{22761134-51B4-DA49-975F-E8FA71F62761}" srcOrd="0" destOrd="0" presId="urn:microsoft.com/office/officeart/2005/8/layout/vList5"/>
    <dgm:cxn modelId="{492A5157-B601-46B7-BD71-14B3BA2D20C1}" srcId="{95D2D026-5EE8-4BD2-9099-79AFD016070A}" destId="{60646349-534D-4015-A5AA-8E452EC14358}" srcOrd="0" destOrd="0" parTransId="{41C1A7D3-A21F-4FD7-8049-470046899A45}" sibTransId="{2850F74B-06D5-4867-8950-C0E1EF491D6F}"/>
    <dgm:cxn modelId="{36CE9468-E7B2-44B4-A2B2-D7F7D282BDB3}" srcId="{345DAC72-E657-4853-B858-86094EF341A0}" destId="{DD0CEF52-903C-4F0E-844A-D36131C6CCEF}" srcOrd="0" destOrd="0" parTransId="{0C414608-38BE-46B4-8AC9-48EA4FEC9349}" sibTransId="{522A3475-39FB-44F7-8E17-E10B323175BC}"/>
    <dgm:cxn modelId="{1650B268-D79E-FE43-A0FC-912ACEFD0D1D}" type="presOf" srcId="{29FD914E-B406-4812-A165-AA978EF98F49}" destId="{702475B4-28BE-0644-87B8-F4CC307F8634}" srcOrd="0" destOrd="0" presId="urn:microsoft.com/office/officeart/2005/8/layout/vList5"/>
    <dgm:cxn modelId="{B62D1369-81F7-F240-ABC3-B5BF59187F8A}" type="presOf" srcId="{CEE2DADF-8CB3-408E-9E91-69647F210C65}" destId="{CC48ADE9-D53C-E14F-95FF-67F6C91E73F9}" srcOrd="0" destOrd="0" presId="urn:microsoft.com/office/officeart/2005/8/layout/vList5"/>
    <dgm:cxn modelId="{8B2E1A6E-47DA-4FAA-A3A9-347092B45D7D}" srcId="{CEE2DADF-8CB3-408E-9E91-69647F210C65}" destId="{27E22707-653E-446D-95CF-6397FABDDB87}" srcOrd="0" destOrd="0" parTransId="{CD455316-5EF8-4182-9EDB-7AC66CEC1C26}" sibTransId="{89A32F1E-DB79-444D-81E1-CCD66CE1C354}"/>
    <dgm:cxn modelId="{5D697074-8B40-4782-BDD2-8D786F7FEAF6}" srcId="{345DAC72-E657-4853-B858-86094EF341A0}" destId="{95D2D026-5EE8-4BD2-9099-79AFD016070A}" srcOrd="3" destOrd="0" parTransId="{B0492993-4590-4B0A-8510-9C342D739506}" sibTransId="{6095D789-13D2-4FB5-B739-9D8CA4E5E548}"/>
    <dgm:cxn modelId="{7E2F407B-BD5F-4841-8E44-95EAB0813A9B}" srcId="{345DAC72-E657-4853-B858-86094EF341A0}" destId="{29FD914E-B406-4812-A165-AA978EF98F49}" srcOrd="5" destOrd="0" parTransId="{A6FC9172-A074-4C8C-88B8-E44E57D547F4}" sibTransId="{5D9CC7E9-E0BB-49BE-8CCD-E9477DBBDF95}"/>
    <dgm:cxn modelId="{5D0D7E92-53F0-4C79-B836-B0E251240985}" srcId="{29FD914E-B406-4812-A165-AA978EF98F49}" destId="{D7486700-9571-4A5A-9E41-9D0C97080EE9}" srcOrd="0" destOrd="0" parTransId="{2720AFD0-3C7F-40DE-B864-62BF69C0B041}" sibTransId="{2E521D60-0A40-4A43-9E89-71B6B2EECEDC}"/>
    <dgm:cxn modelId="{B07993C1-F36D-ED45-B815-C2094E05ABBD}" type="presOf" srcId="{1627E36D-039A-43ED-AA39-DC4E4300933E}" destId="{AB940DD9-0FC5-754F-B0D0-180300599CC0}" srcOrd="0" destOrd="0" presId="urn:microsoft.com/office/officeart/2005/8/layout/vList5"/>
    <dgm:cxn modelId="{5330F8D7-B47E-8843-B73A-1CA5FCA7D314}" type="presOf" srcId="{60646349-534D-4015-A5AA-8E452EC14358}" destId="{7EB1B61F-02EB-B24A-981C-BD0BBC0995A4}" srcOrd="0" destOrd="0" presId="urn:microsoft.com/office/officeart/2005/8/layout/vList5"/>
    <dgm:cxn modelId="{47455ED8-AE15-40AD-A46E-39546641ABC3}" srcId="{92F6A98A-ADF3-4D11-A0C8-3C58A0408F91}" destId="{693B1405-80B0-46F4-9A5D-FD1738DA581B}" srcOrd="0" destOrd="0" parTransId="{BE6C6415-7E80-4043-9B2D-A4C3FEFEED44}" sibTransId="{F997E4C9-CADB-4220-A761-5AA7FE6D2B0F}"/>
    <dgm:cxn modelId="{543ADCDA-9559-8141-B7CB-F62F038F2A73}" type="presOf" srcId="{162A3C4C-987D-4CBB-A2EB-6B1A4AD1CDF7}" destId="{10F2DB2D-6515-A14A-BBCB-A8DD672A4332}" srcOrd="0" destOrd="0" presId="urn:microsoft.com/office/officeart/2005/8/layout/vList5"/>
    <dgm:cxn modelId="{D52A74E3-68D9-48D1-BA79-B14117DAA835}" srcId="{DD0CEF52-903C-4F0E-844A-D36131C6CCEF}" destId="{162A3C4C-987D-4CBB-A2EB-6B1A4AD1CDF7}" srcOrd="0" destOrd="0" parTransId="{290B3155-3CD5-4CE0-AF09-9886AADB324B}" sibTransId="{51F1601C-2952-43D1-88B8-CB9A10EF588E}"/>
    <dgm:cxn modelId="{DAF691ED-4C21-0640-B732-66C6140CFDDF}" type="presOf" srcId="{693B1405-80B0-46F4-9A5D-FD1738DA581B}" destId="{E1201308-13CD-014F-AB83-DFFD4A7743AA}" srcOrd="0" destOrd="0" presId="urn:microsoft.com/office/officeart/2005/8/layout/vList5"/>
    <dgm:cxn modelId="{6C4DB5F1-C687-8E45-8F27-8A60C629A163}" type="presOf" srcId="{D7486700-9571-4A5A-9E41-9D0C97080EE9}" destId="{E007058E-183A-A04F-8273-6926D089F073}" srcOrd="0" destOrd="0" presId="urn:microsoft.com/office/officeart/2005/8/layout/vList5"/>
    <dgm:cxn modelId="{9A00C7FC-8204-4748-9277-193E667990ED}" srcId="{345DAC72-E657-4853-B858-86094EF341A0}" destId="{CEE2DADF-8CB3-408E-9E91-69647F210C65}" srcOrd="4" destOrd="0" parTransId="{5A5468A4-3074-4AE6-B1C4-C877E3C910B4}" sibTransId="{548E7D44-7899-46B0-889A-8E95A12D2658}"/>
    <dgm:cxn modelId="{3B0821AB-E064-C74B-8034-F99C711DEB31}" type="presParOf" srcId="{C9DC4A74-4B18-054D-8FB3-6603C2BD98F4}" destId="{417CACF4-0620-504A-9B0D-5C8F8EDD2ECE}" srcOrd="0" destOrd="0" presId="urn:microsoft.com/office/officeart/2005/8/layout/vList5"/>
    <dgm:cxn modelId="{F7FB053C-FE04-7E49-9547-E6D34821641D}" type="presParOf" srcId="{417CACF4-0620-504A-9B0D-5C8F8EDD2ECE}" destId="{5D4CEFD3-EB7F-7945-B0F5-288892769FEB}" srcOrd="0" destOrd="0" presId="urn:microsoft.com/office/officeart/2005/8/layout/vList5"/>
    <dgm:cxn modelId="{52AB7161-18B7-D645-86BD-35ECC976EFF1}" type="presParOf" srcId="{417CACF4-0620-504A-9B0D-5C8F8EDD2ECE}" destId="{10F2DB2D-6515-A14A-BBCB-A8DD672A4332}" srcOrd="1" destOrd="0" presId="urn:microsoft.com/office/officeart/2005/8/layout/vList5"/>
    <dgm:cxn modelId="{D36EADCD-46B7-5D43-B945-52DF9C3CE63B}" type="presParOf" srcId="{C9DC4A74-4B18-054D-8FB3-6603C2BD98F4}" destId="{51852FC4-063C-8E46-AEB9-78F8C93BAC6F}" srcOrd="1" destOrd="0" presId="urn:microsoft.com/office/officeart/2005/8/layout/vList5"/>
    <dgm:cxn modelId="{B36053B2-9611-FC4B-9B40-D09DBC120B78}" type="presParOf" srcId="{C9DC4A74-4B18-054D-8FB3-6603C2BD98F4}" destId="{8A47A2BE-760F-AE49-9A77-EE479CCCBE5D}" srcOrd="2" destOrd="0" presId="urn:microsoft.com/office/officeart/2005/8/layout/vList5"/>
    <dgm:cxn modelId="{8802D493-68C0-0E48-8107-F9FBBC7E581A}" type="presParOf" srcId="{8A47A2BE-760F-AE49-9A77-EE479CCCBE5D}" destId="{A1445B2B-C9E7-424E-B0F6-CB02D7CEF8D4}" srcOrd="0" destOrd="0" presId="urn:microsoft.com/office/officeart/2005/8/layout/vList5"/>
    <dgm:cxn modelId="{3DEDF13E-9576-3944-8531-FAB9999EC4A8}" type="presParOf" srcId="{8A47A2BE-760F-AE49-9A77-EE479CCCBE5D}" destId="{E1201308-13CD-014F-AB83-DFFD4A7743AA}" srcOrd="1" destOrd="0" presId="urn:microsoft.com/office/officeart/2005/8/layout/vList5"/>
    <dgm:cxn modelId="{FCB014DF-B5F6-AD4F-BF60-F7FA2CEDB9E8}" type="presParOf" srcId="{C9DC4A74-4B18-054D-8FB3-6603C2BD98F4}" destId="{B3730C40-9478-3840-852E-A6C0F56AABF9}" srcOrd="3" destOrd="0" presId="urn:microsoft.com/office/officeart/2005/8/layout/vList5"/>
    <dgm:cxn modelId="{9EEBAA42-C103-F041-A1C1-2C150EA9F802}" type="presParOf" srcId="{C9DC4A74-4B18-054D-8FB3-6603C2BD98F4}" destId="{B94BD58C-30D6-F946-99B7-D4E30B87AAA0}" srcOrd="4" destOrd="0" presId="urn:microsoft.com/office/officeart/2005/8/layout/vList5"/>
    <dgm:cxn modelId="{FDE20AE4-7850-884B-8F43-835DB78D7B1E}" type="presParOf" srcId="{B94BD58C-30D6-F946-99B7-D4E30B87AAA0}" destId="{AB940DD9-0FC5-754F-B0D0-180300599CC0}" srcOrd="0" destOrd="0" presId="urn:microsoft.com/office/officeart/2005/8/layout/vList5"/>
    <dgm:cxn modelId="{DD3C1193-9B22-CD45-AFEE-DC224BDC1C1D}" type="presParOf" srcId="{B94BD58C-30D6-F946-99B7-D4E30B87AAA0}" destId="{18DDF250-143E-184B-8AEC-B7225AFEAD7F}" srcOrd="1" destOrd="0" presId="urn:microsoft.com/office/officeart/2005/8/layout/vList5"/>
    <dgm:cxn modelId="{CFDD5922-441B-9D4B-B284-3E98475E735D}" type="presParOf" srcId="{C9DC4A74-4B18-054D-8FB3-6603C2BD98F4}" destId="{A6894688-3912-2E4D-8888-FD6C5D9AB6CF}" srcOrd="5" destOrd="0" presId="urn:microsoft.com/office/officeart/2005/8/layout/vList5"/>
    <dgm:cxn modelId="{2007A971-A2B7-684A-8D3C-C829ADC6DF29}" type="presParOf" srcId="{C9DC4A74-4B18-054D-8FB3-6603C2BD98F4}" destId="{91AE710E-4D1F-4846-AA6B-392BB55DC451}" srcOrd="6" destOrd="0" presId="urn:microsoft.com/office/officeart/2005/8/layout/vList5"/>
    <dgm:cxn modelId="{0C9E77C8-9E35-3341-88DE-05E624423067}" type="presParOf" srcId="{91AE710E-4D1F-4846-AA6B-392BB55DC451}" destId="{604E96DF-04D0-234E-97B0-21EA20D90E25}" srcOrd="0" destOrd="0" presId="urn:microsoft.com/office/officeart/2005/8/layout/vList5"/>
    <dgm:cxn modelId="{9419A56F-3CC1-BF48-9CED-9EA1DC414E6E}" type="presParOf" srcId="{91AE710E-4D1F-4846-AA6B-392BB55DC451}" destId="{7EB1B61F-02EB-B24A-981C-BD0BBC0995A4}" srcOrd="1" destOrd="0" presId="urn:microsoft.com/office/officeart/2005/8/layout/vList5"/>
    <dgm:cxn modelId="{4E9C836E-0523-D149-9DD9-A118BB6411E4}" type="presParOf" srcId="{C9DC4A74-4B18-054D-8FB3-6603C2BD98F4}" destId="{C35E92E2-170A-6D45-837B-7E24E2B6356F}" srcOrd="7" destOrd="0" presId="urn:microsoft.com/office/officeart/2005/8/layout/vList5"/>
    <dgm:cxn modelId="{CDB76893-F98A-1C44-8A05-01DC9E3481EB}" type="presParOf" srcId="{C9DC4A74-4B18-054D-8FB3-6603C2BD98F4}" destId="{CE6E34DD-7691-A14F-AE21-90DCCE98114D}" srcOrd="8" destOrd="0" presId="urn:microsoft.com/office/officeart/2005/8/layout/vList5"/>
    <dgm:cxn modelId="{DFB05EAC-382B-5C48-B470-2DBD6A7B4113}" type="presParOf" srcId="{CE6E34DD-7691-A14F-AE21-90DCCE98114D}" destId="{CC48ADE9-D53C-E14F-95FF-67F6C91E73F9}" srcOrd="0" destOrd="0" presId="urn:microsoft.com/office/officeart/2005/8/layout/vList5"/>
    <dgm:cxn modelId="{8E6E2780-8038-A845-B17C-4C374BAD4079}" type="presParOf" srcId="{CE6E34DD-7691-A14F-AE21-90DCCE98114D}" destId="{22761134-51B4-DA49-975F-E8FA71F62761}" srcOrd="1" destOrd="0" presId="urn:microsoft.com/office/officeart/2005/8/layout/vList5"/>
    <dgm:cxn modelId="{ABB84923-043F-4846-8F5A-CEEAC14CAAF3}" type="presParOf" srcId="{C9DC4A74-4B18-054D-8FB3-6603C2BD98F4}" destId="{F92B8D5B-AB94-9C43-A202-BE540A201350}" srcOrd="9" destOrd="0" presId="urn:microsoft.com/office/officeart/2005/8/layout/vList5"/>
    <dgm:cxn modelId="{60574186-1C55-2349-9CD6-3A339484A2E3}" type="presParOf" srcId="{C9DC4A74-4B18-054D-8FB3-6603C2BD98F4}" destId="{5425A5C6-0C9F-D744-ACF4-FF9CEC1051A6}" srcOrd="10" destOrd="0" presId="urn:microsoft.com/office/officeart/2005/8/layout/vList5"/>
    <dgm:cxn modelId="{CA855BE8-C1F9-A343-A6CF-F6D9AD45FF48}" type="presParOf" srcId="{5425A5C6-0C9F-D744-ACF4-FF9CEC1051A6}" destId="{702475B4-28BE-0644-87B8-F4CC307F8634}" srcOrd="0" destOrd="0" presId="urn:microsoft.com/office/officeart/2005/8/layout/vList5"/>
    <dgm:cxn modelId="{CE81544C-0030-AE4D-8D59-3B8A34DE5716}" type="presParOf" srcId="{5425A5C6-0C9F-D744-ACF4-FF9CEC1051A6}" destId="{E007058E-183A-A04F-8273-6926D089F07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ADE8E7-2E63-4461-B66E-593AF2A63DDF}"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F8D01A4F-3B00-47B7-B9CF-6C59E387AA8A}">
      <dgm:prSet/>
      <dgm:spPr/>
      <dgm:t>
        <a:bodyPr/>
        <a:lstStyle/>
        <a:p>
          <a:r>
            <a:rPr lang="en-CA"/>
            <a:t>Optimal Arousal Range</a:t>
          </a:r>
          <a:endParaRPr lang="en-US"/>
        </a:p>
      </dgm:t>
    </dgm:pt>
    <dgm:pt modelId="{3691302F-E945-47FF-BE8E-7016F0AAFC56}" type="parTrans" cxnId="{5905CE7C-5582-4749-9EFB-9C7EB5A274C3}">
      <dgm:prSet/>
      <dgm:spPr/>
      <dgm:t>
        <a:bodyPr/>
        <a:lstStyle/>
        <a:p>
          <a:endParaRPr lang="en-US"/>
        </a:p>
      </dgm:t>
    </dgm:pt>
    <dgm:pt modelId="{24E0EB87-C2A5-4FF3-A902-884FD9748523}" type="sibTrans" cxnId="{5905CE7C-5582-4749-9EFB-9C7EB5A274C3}">
      <dgm:prSet/>
      <dgm:spPr/>
      <dgm:t>
        <a:bodyPr/>
        <a:lstStyle/>
        <a:p>
          <a:endParaRPr lang="en-US"/>
        </a:p>
      </dgm:t>
    </dgm:pt>
    <dgm:pt modelId="{697DE07F-7835-4807-B5AC-0C234E805920}">
      <dgm:prSet/>
      <dgm:spPr/>
      <dgm:t>
        <a:bodyPr/>
        <a:lstStyle/>
        <a:p>
          <a:r>
            <a:rPr lang="en-CA"/>
            <a:t>The Window of Tolerance represents the emotional and physiological arousal within which an individual is most comfortable and capable of functioning effectively.</a:t>
          </a:r>
          <a:endParaRPr lang="en-US"/>
        </a:p>
      </dgm:t>
    </dgm:pt>
    <dgm:pt modelId="{267C9BC5-E2A3-4AE5-8E3E-D1C04A245D95}" type="parTrans" cxnId="{05639C2B-D568-404B-9641-9BA754FA1929}">
      <dgm:prSet/>
      <dgm:spPr/>
      <dgm:t>
        <a:bodyPr/>
        <a:lstStyle/>
        <a:p>
          <a:endParaRPr lang="en-US"/>
        </a:p>
      </dgm:t>
    </dgm:pt>
    <dgm:pt modelId="{2A8F285C-3B23-4EAE-B2AA-0790DDA54223}" type="sibTrans" cxnId="{05639C2B-D568-404B-9641-9BA754FA1929}">
      <dgm:prSet/>
      <dgm:spPr/>
      <dgm:t>
        <a:bodyPr/>
        <a:lstStyle/>
        <a:p>
          <a:endParaRPr lang="en-US"/>
        </a:p>
      </dgm:t>
    </dgm:pt>
    <dgm:pt modelId="{D888CCC3-4A1E-41D4-B5A1-74F017D06946}">
      <dgm:prSet/>
      <dgm:spPr/>
      <dgm:t>
        <a:bodyPr/>
        <a:lstStyle/>
        <a:p>
          <a:r>
            <a:rPr lang="en-CA"/>
            <a:t>Hyperarousal</a:t>
          </a:r>
          <a:endParaRPr lang="en-US"/>
        </a:p>
      </dgm:t>
    </dgm:pt>
    <dgm:pt modelId="{448F234A-61FA-4D36-8151-F156A5732F4E}" type="parTrans" cxnId="{7266BCBC-445F-4FE0-9C9C-A27C0B7E16C9}">
      <dgm:prSet/>
      <dgm:spPr/>
      <dgm:t>
        <a:bodyPr/>
        <a:lstStyle/>
        <a:p>
          <a:endParaRPr lang="en-US"/>
        </a:p>
      </dgm:t>
    </dgm:pt>
    <dgm:pt modelId="{BAEDBF28-BA1E-465E-85CF-3A0573E39615}" type="sibTrans" cxnId="{7266BCBC-445F-4FE0-9C9C-A27C0B7E16C9}">
      <dgm:prSet/>
      <dgm:spPr/>
      <dgm:t>
        <a:bodyPr/>
        <a:lstStyle/>
        <a:p>
          <a:endParaRPr lang="en-US"/>
        </a:p>
      </dgm:t>
    </dgm:pt>
    <dgm:pt modelId="{E8A2000F-2C80-40A9-B9EC-9080D297BA09}">
      <dgm:prSet/>
      <dgm:spPr/>
      <dgm:t>
        <a:bodyPr/>
        <a:lstStyle/>
        <a:p>
          <a:r>
            <a:rPr lang="en-CA" dirty="0"/>
            <a:t>Above the upper threshold of the window, individuals experience hyperarousal.</a:t>
          </a:r>
          <a:endParaRPr lang="en-US" dirty="0"/>
        </a:p>
      </dgm:t>
    </dgm:pt>
    <dgm:pt modelId="{E9526F70-0173-4296-969F-F73B4ABE8631}" type="parTrans" cxnId="{47CF09F7-9445-42A4-BB4A-8173D519438B}">
      <dgm:prSet/>
      <dgm:spPr/>
      <dgm:t>
        <a:bodyPr/>
        <a:lstStyle/>
        <a:p>
          <a:endParaRPr lang="en-US"/>
        </a:p>
      </dgm:t>
    </dgm:pt>
    <dgm:pt modelId="{7C19C985-24BA-43C8-9E17-E79A2F5B7CCF}" type="sibTrans" cxnId="{47CF09F7-9445-42A4-BB4A-8173D519438B}">
      <dgm:prSet/>
      <dgm:spPr/>
      <dgm:t>
        <a:bodyPr/>
        <a:lstStyle/>
        <a:p>
          <a:endParaRPr lang="en-US"/>
        </a:p>
      </dgm:t>
    </dgm:pt>
    <dgm:pt modelId="{309F9DFA-C2A2-411B-9435-BF77CA5E8DCF}">
      <dgm:prSet/>
      <dgm:spPr/>
      <dgm:t>
        <a:bodyPr/>
        <a:lstStyle/>
        <a:p>
          <a:r>
            <a:rPr lang="en-CA"/>
            <a:t>Hypoarousal</a:t>
          </a:r>
          <a:endParaRPr lang="en-US"/>
        </a:p>
      </dgm:t>
    </dgm:pt>
    <dgm:pt modelId="{3EF66E26-DD12-4295-9CF1-C7C4705AFF92}" type="parTrans" cxnId="{EF269F6B-5F12-487F-A76B-E7F414FCB5C2}">
      <dgm:prSet/>
      <dgm:spPr/>
      <dgm:t>
        <a:bodyPr/>
        <a:lstStyle/>
        <a:p>
          <a:endParaRPr lang="en-US"/>
        </a:p>
      </dgm:t>
    </dgm:pt>
    <dgm:pt modelId="{B655AEAD-254A-4E0E-8182-DB28D3CDE6D2}" type="sibTrans" cxnId="{EF269F6B-5F12-487F-A76B-E7F414FCB5C2}">
      <dgm:prSet/>
      <dgm:spPr/>
      <dgm:t>
        <a:bodyPr/>
        <a:lstStyle/>
        <a:p>
          <a:endParaRPr lang="en-US"/>
        </a:p>
      </dgm:t>
    </dgm:pt>
    <dgm:pt modelId="{BE71C639-0FA4-4A60-8A86-CCA722BF22FB}">
      <dgm:prSet/>
      <dgm:spPr/>
      <dgm:t>
        <a:bodyPr/>
        <a:lstStyle/>
        <a:p>
          <a:r>
            <a:rPr lang="en-CA"/>
            <a:t>Below the lower threshold of the window, individuals enter a state of hypoarousal.</a:t>
          </a:r>
          <a:endParaRPr lang="en-US"/>
        </a:p>
      </dgm:t>
    </dgm:pt>
    <dgm:pt modelId="{EDBBAB95-DD9C-483B-8079-5532D4620E25}" type="parTrans" cxnId="{C3912C00-FCAB-4ADE-9CA7-C723AAC7C1F3}">
      <dgm:prSet/>
      <dgm:spPr/>
      <dgm:t>
        <a:bodyPr/>
        <a:lstStyle/>
        <a:p>
          <a:endParaRPr lang="en-US"/>
        </a:p>
      </dgm:t>
    </dgm:pt>
    <dgm:pt modelId="{6F74977B-D448-49E5-A0B7-06CB1D95A9C4}" type="sibTrans" cxnId="{C3912C00-FCAB-4ADE-9CA7-C723AAC7C1F3}">
      <dgm:prSet/>
      <dgm:spPr/>
      <dgm:t>
        <a:bodyPr/>
        <a:lstStyle/>
        <a:p>
          <a:endParaRPr lang="en-US"/>
        </a:p>
      </dgm:t>
    </dgm:pt>
    <dgm:pt modelId="{2494F939-9EF5-4DC9-B59B-00BEABE85328}">
      <dgm:prSet/>
      <dgm:spPr/>
      <dgm:t>
        <a:bodyPr/>
        <a:lstStyle/>
        <a:p>
          <a:r>
            <a:rPr lang="en-CA"/>
            <a:t>Regulation and Flexibility</a:t>
          </a:r>
          <a:endParaRPr lang="en-US"/>
        </a:p>
      </dgm:t>
    </dgm:pt>
    <dgm:pt modelId="{3E37BAEB-A98F-4803-AF14-762B7F4ABCD4}" type="parTrans" cxnId="{D2BAD9F1-3DC9-490C-B261-0E0D5961FB7D}">
      <dgm:prSet/>
      <dgm:spPr/>
      <dgm:t>
        <a:bodyPr/>
        <a:lstStyle/>
        <a:p>
          <a:endParaRPr lang="en-US"/>
        </a:p>
      </dgm:t>
    </dgm:pt>
    <dgm:pt modelId="{01FC6ADD-631B-42F9-B291-688D701560CA}" type="sibTrans" cxnId="{D2BAD9F1-3DC9-490C-B261-0E0D5961FB7D}">
      <dgm:prSet/>
      <dgm:spPr/>
      <dgm:t>
        <a:bodyPr/>
        <a:lstStyle/>
        <a:p>
          <a:endParaRPr lang="en-US"/>
        </a:p>
      </dgm:t>
    </dgm:pt>
    <dgm:pt modelId="{9DB49807-47C6-4B8A-8C9A-8EF3214F88C5}">
      <dgm:prSet/>
      <dgm:spPr/>
      <dgm:t>
        <a:bodyPr/>
        <a:lstStyle/>
        <a:p>
          <a:r>
            <a:rPr lang="en-CA"/>
            <a:t>The goal is to help individuals expand their window of tolerance, allowing them to tolerate a broader range of emotional and physiological states.</a:t>
          </a:r>
          <a:endParaRPr lang="en-US"/>
        </a:p>
      </dgm:t>
    </dgm:pt>
    <dgm:pt modelId="{94980777-DE52-4421-85F0-3893989F9AE9}" type="parTrans" cxnId="{07121DAA-CDCD-411D-8BBE-390E7332AAB2}">
      <dgm:prSet/>
      <dgm:spPr/>
      <dgm:t>
        <a:bodyPr/>
        <a:lstStyle/>
        <a:p>
          <a:endParaRPr lang="en-US"/>
        </a:p>
      </dgm:t>
    </dgm:pt>
    <dgm:pt modelId="{7FEA7AFE-DB66-4F97-88E9-7B0331F125C6}" type="sibTrans" cxnId="{07121DAA-CDCD-411D-8BBE-390E7332AAB2}">
      <dgm:prSet/>
      <dgm:spPr/>
      <dgm:t>
        <a:bodyPr/>
        <a:lstStyle/>
        <a:p>
          <a:endParaRPr lang="en-US"/>
        </a:p>
      </dgm:t>
    </dgm:pt>
    <dgm:pt modelId="{1DA13792-3CA9-4853-9B3B-D46417A5FF6F}">
      <dgm:prSet/>
      <dgm:spPr/>
      <dgm:t>
        <a:bodyPr/>
        <a:lstStyle/>
        <a:p>
          <a:r>
            <a:rPr lang="en-CA"/>
            <a:t>Trauma and Window of Tolerance</a:t>
          </a:r>
          <a:endParaRPr lang="en-US"/>
        </a:p>
      </dgm:t>
    </dgm:pt>
    <dgm:pt modelId="{DC431B92-CE8C-4863-A35C-1B83ECA828BF}" type="parTrans" cxnId="{07C739EB-6AB8-484C-BF90-09623A6EE7C0}">
      <dgm:prSet/>
      <dgm:spPr/>
      <dgm:t>
        <a:bodyPr/>
        <a:lstStyle/>
        <a:p>
          <a:endParaRPr lang="en-US"/>
        </a:p>
      </dgm:t>
    </dgm:pt>
    <dgm:pt modelId="{2590E8C8-22D3-4FA8-99A1-42F08CDAB4E9}" type="sibTrans" cxnId="{07C739EB-6AB8-484C-BF90-09623A6EE7C0}">
      <dgm:prSet/>
      <dgm:spPr/>
      <dgm:t>
        <a:bodyPr/>
        <a:lstStyle/>
        <a:p>
          <a:endParaRPr lang="en-US"/>
        </a:p>
      </dgm:t>
    </dgm:pt>
    <dgm:pt modelId="{9D0DE08A-17CA-4DD6-8F17-A115B6A0029C}">
      <dgm:prSet/>
      <dgm:spPr/>
      <dgm:t>
        <a:bodyPr/>
        <a:lstStyle/>
        <a:p>
          <a:r>
            <a:rPr lang="en-CA"/>
            <a:t>The Window of Tolerance theory is often applied in the context of trauma.</a:t>
          </a:r>
          <a:endParaRPr lang="en-US"/>
        </a:p>
      </dgm:t>
    </dgm:pt>
    <dgm:pt modelId="{8097B046-0299-44B9-87EE-10E833BA016F}" type="parTrans" cxnId="{4ED743E9-226B-4DAD-8612-469C477E8CE3}">
      <dgm:prSet/>
      <dgm:spPr/>
      <dgm:t>
        <a:bodyPr/>
        <a:lstStyle/>
        <a:p>
          <a:endParaRPr lang="en-US"/>
        </a:p>
      </dgm:t>
    </dgm:pt>
    <dgm:pt modelId="{4D830527-ADE0-4FA2-A439-665316B4F346}" type="sibTrans" cxnId="{4ED743E9-226B-4DAD-8612-469C477E8CE3}">
      <dgm:prSet/>
      <dgm:spPr/>
      <dgm:t>
        <a:bodyPr/>
        <a:lstStyle/>
        <a:p>
          <a:endParaRPr lang="en-US"/>
        </a:p>
      </dgm:t>
    </dgm:pt>
    <dgm:pt modelId="{E9126DAA-0329-4A79-ACED-31F9894B2D38}">
      <dgm:prSet/>
      <dgm:spPr/>
      <dgm:t>
        <a:bodyPr/>
        <a:lstStyle/>
        <a:p>
          <a:r>
            <a:rPr lang="en-CA"/>
            <a:t>Individual Differences</a:t>
          </a:r>
          <a:endParaRPr lang="en-US"/>
        </a:p>
      </dgm:t>
    </dgm:pt>
    <dgm:pt modelId="{5ECB8853-5631-4443-A60E-0E609DDECD58}" type="parTrans" cxnId="{9E20322A-C07E-4E0A-B6D4-C20C1C95584C}">
      <dgm:prSet/>
      <dgm:spPr/>
      <dgm:t>
        <a:bodyPr/>
        <a:lstStyle/>
        <a:p>
          <a:endParaRPr lang="en-US"/>
        </a:p>
      </dgm:t>
    </dgm:pt>
    <dgm:pt modelId="{909F5853-F5D8-41F7-9C8F-8E5B69CF6C00}" type="sibTrans" cxnId="{9E20322A-C07E-4E0A-B6D4-C20C1C95584C}">
      <dgm:prSet/>
      <dgm:spPr/>
      <dgm:t>
        <a:bodyPr/>
        <a:lstStyle/>
        <a:p>
          <a:endParaRPr lang="en-US"/>
        </a:p>
      </dgm:t>
    </dgm:pt>
    <dgm:pt modelId="{5EC82B66-AF55-41B2-9CB9-327D247EEC44}">
      <dgm:prSet/>
      <dgm:spPr/>
      <dgm:t>
        <a:bodyPr/>
        <a:lstStyle/>
        <a:p>
          <a:r>
            <a:rPr lang="en-CA"/>
            <a:t>Therapeutic Applications</a:t>
          </a:r>
          <a:endParaRPr lang="en-US"/>
        </a:p>
      </dgm:t>
    </dgm:pt>
    <dgm:pt modelId="{2A80CD23-1F23-4EA7-9748-E7411C814EFE}" type="parTrans" cxnId="{6AD27AF6-A1EB-47D4-9CF9-93ECA90633D4}">
      <dgm:prSet/>
      <dgm:spPr/>
      <dgm:t>
        <a:bodyPr/>
        <a:lstStyle/>
        <a:p>
          <a:endParaRPr lang="en-US"/>
        </a:p>
      </dgm:t>
    </dgm:pt>
    <dgm:pt modelId="{C0F95C95-3425-4ACB-B95F-C06B9D385376}" type="sibTrans" cxnId="{6AD27AF6-A1EB-47D4-9CF9-93ECA90633D4}">
      <dgm:prSet/>
      <dgm:spPr/>
      <dgm:t>
        <a:bodyPr/>
        <a:lstStyle/>
        <a:p>
          <a:endParaRPr lang="en-US"/>
        </a:p>
      </dgm:t>
    </dgm:pt>
    <dgm:pt modelId="{0B090BA0-695C-624B-9AA9-21F648A3AFCD}" type="pres">
      <dgm:prSet presAssocID="{33ADE8E7-2E63-4461-B66E-593AF2A63DDF}" presName="linear" presStyleCnt="0">
        <dgm:presLayoutVars>
          <dgm:animLvl val="lvl"/>
          <dgm:resizeHandles val="exact"/>
        </dgm:presLayoutVars>
      </dgm:prSet>
      <dgm:spPr/>
    </dgm:pt>
    <dgm:pt modelId="{7EEDC3A0-9F8F-CE4D-9C82-64628E2BD1E1}" type="pres">
      <dgm:prSet presAssocID="{F8D01A4F-3B00-47B7-B9CF-6C59E387AA8A}" presName="parentText" presStyleLbl="node1" presStyleIdx="0" presStyleCnt="7">
        <dgm:presLayoutVars>
          <dgm:chMax val="0"/>
          <dgm:bulletEnabled val="1"/>
        </dgm:presLayoutVars>
      </dgm:prSet>
      <dgm:spPr/>
    </dgm:pt>
    <dgm:pt modelId="{97229238-D6B9-C14C-84EB-53E3335D0A4A}" type="pres">
      <dgm:prSet presAssocID="{F8D01A4F-3B00-47B7-B9CF-6C59E387AA8A}" presName="childText" presStyleLbl="revTx" presStyleIdx="0" presStyleCnt="5">
        <dgm:presLayoutVars>
          <dgm:bulletEnabled val="1"/>
        </dgm:presLayoutVars>
      </dgm:prSet>
      <dgm:spPr/>
    </dgm:pt>
    <dgm:pt modelId="{AF666066-FFD3-3C43-802B-7ED7BB1D89E5}" type="pres">
      <dgm:prSet presAssocID="{D888CCC3-4A1E-41D4-B5A1-74F017D06946}" presName="parentText" presStyleLbl="node1" presStyleIdx="1" presStyleCnt="7">
        <dgm:presLayoutVars>
          <dgm:chMax val="0"/>
          <dgm:bulletEnabled val="1"/>
        </dgm:presLayoutVars>
      </dgm:prSet>
      <dgm:spPr/>
    </dgm:pt>
    <dgm:pt modelId="{16AC39F0-A4F2-3040-9B73-9D3C96F492EA}" type="pres">
      <dgm:prSet presAssocID="{D888CCC3-4A1E-41D4-B5A1-74F017D06946}" presName="childText" presStyleLbl="revTx" presStyleIdx="1" presStyleCnt="5">
        <dgm:presLayoutVars>
          <dgm:bulletEnabled val="1"/>
        </dgm:presLayoutVars>
      </dgm:prSet>
      <dgm:spPr/>
    </dgm:pt>
    <dgm:pt modelId="{755BE42A-67C3-9145-AA23-DCA57A0F9861}" type="pres">
      <dgm:prSet presAssocID="{309F9DFA-C2A2-411B-9435-BF77CA5E8DCF}" presName="parentText" presStyleLbl="node1" presStyleIdx="2" presStyleCnt="7">
        <dgm:presLayoutVars>
          <dgm:chMax val="0"/>
          <dgm:bulletEnabled val="1"/>
        </dgm:presLayoutVars>
      </dgm:prSet>
      <dgm:spPr/>
    </dgm:pt>
    <dgm:pt modelId="{35E452FB-DA09-4A4D-8FED-28EEBABC9300}" type="pres">
      <dgm:prSet presAssocID="{309F9DFA-C2A2-411B-9435-BF77CA5E8DCF}" presName="childText" presStyleLbl="revTx" presStyleIdx="2" presStyleCnt="5">
        <dgm:presLayoutVars>
          <dgm:bulletEnabled val="1"/>
        </dgm:presLayoutVars>
      </dgm:prSet>
      <dgm:spPr/>
    </dgm:pt>
    <dgm:pt modelId="{25862541-437B-0C4B-AB34-D65C28B1F1E6}" type="pres">
      <dgm:prSet presAssocID="{2494F939-9EF5-4DC9-B59B-00BEABE85328}" presName="parentText" presStyleLbl="node1" presStyleIdx="3" presStyleCnt="7">
        <dgm:presLayoutVars>
          <dgm:chMax val="0"/>
          <dgm:bulletEnabled val="1"/>
        </dgm:presLayoutVars>
      </dgm:prSet>
      <dgm:spPr/>
    </dgm:pt>
    <dgm:pt modelId="{7CBD850E-33DB-B94A-963D-3F6D6A1A750D}" type="pres">
      <dgm:prSet presAssocID="{2494F939-9EF5-4DC9-B59B-00BEABE85328}" presName="childText" presStyleLbl="revTx" presStyleIdx="3" presStyleCnt="5">
        <dgm:presLayoutVars>
          <dgm:bulletEnabled val="1"/>
        </dgm:presLayoutVars>
      </dgm:prSet>
      <dgm:spPr/>
    </dgm:pt>
    <dgm:pt modelId="{5A2FB167-4A1A-EC42-92F1-0BB995CEEB23}" type="pres">
      <dgm:prSet presAssocID="{1DA13792-3CA9-4853-9B3B-D46417A5FF6F}" presName="parentText" presStyleLbl="node1" presStyleIdx="4" presStyleCnt="7">
        <dgm:presLayoutVars>
          <dgm:chMax val="0"/>
          <dgm:bulletEnabled val="1"/>
        </dgm:presLayoutVars>
      </dgm:prSet>
      <dgm:spPr/>
    </dgm:pt>
    <dgm:pt modelId="{E6677F8D-E5DD-CD4F-B20E-2ADA54A41A42}" type="pres">
      <dgm:prSet presAssocID="{1DA13792-3CA9-4853-9B3B-D46417A5FF6F}" presName="childText" presStyleLbl="revTx" presStyleIdx="4" presStyleCnt="5">
        <dgm:presLayoutVars>
          <dgm:bulletEnabled val="1"/>
        </dgm:presLayoutVars>
      </dgm:prSet>
      <dgm:spPr/>
    </dgm:pt>
    <dgm:pt modelId="{DE0160E5-FBF4-794F-86AA-2757822AAD6C}" type="pres">
      <dgm:prSet presAssocID="{E9126DAA-0329-4A79-ACED-31F9894B2D38}" presName="parentText" presStyleLbl="node1" presStyleIdx="5" presStyleCnt="7">
        <dgm:presLayoutVars>
          <dgm:chMax val="0"/>
          <dgm:bulletEnabled val="1"/>
        </dgm:presLayoutVars>
      </dgm:prSet>
      <dgm:spPr/>
    </dgm:pt>
    <dgm:pt modelId="{00149D89-FE0E-6741-AFFE-620CD7930955}" type="pres">
      <dgm:prSet presAssocID="{909F5853-F5D8-41F7-9C8F-8E5B69CF6C00}" presName="spacer" presStyleCnt="0"/>
      <dgm:spPr/>
    </dgm:pt>
    <dgm:pt modelId="{790330B1-53D7-4440-99BC-23EF8B48DC88}" type="pres">
      <dgm:prSet presAssocID="{5EC82B66-AF55-41B2-9CB9-327D247EEC44}" presName="parentText" presStyleLbl="node1" presStyleIdx="6" presStyleCnt="7">
        <dgm:presLayoutVars>
          <dgm:chMax val="0"/>
          <dgm:bulletEnabled val="1"/>
        </dgm:presLayoutVars>
      </dgm:prSet>
      <dgm:spPr/>
    </dgm:pt>
  </dgm:ptLst>
  <dgm:cxnLst>
    <dgm:cxn modelId="{C3912C00-FCAB-4ADE-9CA7-C723AAC7C1F3}" srcId="{309F9DFA-C2A2-411B-9435-BF77CA5E8DCF}" destId="{BE71C639-0FA4-4A60-8A86-CCA722BF22FB}" srcOrd="0" destOrd="0" parTransId="{EDBBAB95-DD9C-483B-8079-5532D4620E25}" sibTransId="{6F74977B-D448-49E5-A0B7-06CB1D95A9C4}"/>
    <dgm:cxn modelId="{E633F900-D3F3-5B45-A7D8-CD929E80B88D}" type="presOf" srcId="{9DB49807-47C6-4B8A-8C9A-8EF3214F88C5}" destId="{7CBD850E-33DB-B94A-963D-3F6D6A1A750D}" srcOrd="0" destOrd="0" presId="urn:microsoft.com/office/officeart/2005/8/layout/vList2"/>
    <dgm:cxn modelId="{5634CA09-1DDF-0342-97A3-9912EC49C42A}" type="presOf" srcId="{2494F939-9EF5-4DC9-B59B-00BEABE85328}" destId="{25862541-437B-0C4B-AB34-D65C28B1F1E6}" srcOrd="0" destOrd="0" presId="urn:microsoft.com/office/officeart/2005/8/layout/vList2"/>
    <dgm:cxn modelId="{9E20322A-C07E-4E0A-B6D4-C20C1C95584C}" srcId="{33ADE8E7-2E63-4461-B66E-593AF2A63DDF}" destId="{E9126DAA-0329-4A79-ACED-31F9894B2D38}" srcOrd="5" destOrd="0" parTransId="{5ECB8853-5631-4443-A60E-0E609DDECD58}" sibTransId="{909F5853-F5D8-41F7-9C8F-8E5B69CF6C00}"/>
    <dgm:cxn modelId="{05639C2B-D568-404B-9641-9BA754FA1929}" srcId="{F8D01A4F-3B00-47B7-B9CF-6C59E387AA8A}" destId="{697DE07F-7835-4807-B5AC-0C234E805920}" srcOrd="0" destOrd="0" parTransId="{267C9BC5-E2A3-4AE5-8E3E-D1C04A245D95}" sibTransId="{2A8F285C-3B23-4EAE-B2AA-0790DDA54223}"/>
    <dgm:cxn modelId="{861A5F4A-EBE4-C74A-8CD5-632A786CD725}" type="presOf" srcId="{E9126DAA-0329-4A79-ACED-31F9894B2D38}" destId="{DE0160E5-FBF4-794F-86AA-2757822AAD6C}" srcOrd="0" destOrd="0" presId="urn:microsoft.com/office/officeart/2005/8/layout/vList2"/>
    <dgm:cxn modelId="{95472D50-49E3-974E-ACFE-F2B6D036CE72}" type="presOf" srcId="{E8A2000F-2C80-40A9-B9EC-9080D297BA09}" destId="{16AC39F0-A4F2-3040-9B73-9D3C96F492EA}" srcOrd="0" destOrd="0" presId="urn:microsoft.com/office/officeart/2005/8/layout/vList2"/>
    <dgm:cxn modelId="{EF269F6B-5F12-487F-A76B-E7F414FCB5C2}" srcId="{33ADE8E7-2E63-4461-B66E-593AF2A63DDF}" destId="{309F9DFA-C2A2-411B-9435-BF77CA5E8DCF}" srcOrd="2" destOrd="0" parTransId="{3EF66E26-DD12-4295-9CF1-C7C4705AFF92}" sibTransId="{B655AEAD-254A-4E0E-8182-DB28D3CDE6D2}"/>
    <dgm:cxn modelId="{5905CE7C-5582-4749-9EFB-9C7EB5A274C3}" srcId="{33ADE8E7-2E63-4461-B66E-593AF2A63DDF}" destId="{F8D01A4F-3B00-47B7-B9CF-6C59E387AA8A}" srcOrd="0" destOrd="0" parTransId="{3691302F-E945-47FF-BE8E-7016F0AAFC56}" sibTransId="{24E0EB87-C2A5-4FF3-A902-884FD9748523}"/>
    <dgm:cxn modelId="{0C0F278B-1A14-FB44-B972-E80E6F9E3F2C}" type="presOf" srcId="{9D0DE08A-17CA-4DD6-8F17-A115B6A0029C}" destId="{E6677F8D-E5DD-CD4F-B20E-2ADA54A41A42}" srcOrd="0" destOrd="0" presId="urn:microsoft.com/office/officeart/2005/8/layout/vList2"/>
    <dgm:cxn modelId="{CAA16B93-54AE-2B41-B922-50D222900496}" type="presOf" srcId="{D888CCC3-4A1E-41D4-B5A1-74F017D06946}" destId="{AF666066-FFD3-3C43-802B-7ED7BB1D89E5}" srcOrd="0" destOrd="0" presId="urn:microsoft.com/office/officeart/2005/8/layout/vList2"/>
    <dgm:cxn modelId="{07121DAA-CDCD-411D-8BBE-390E7332AAB2}" srcId="{2494F939-9EF5-4DC9-B59B-00BEABE85328}" destId="{9DB49807-47C6-4B8A-8C9A-8EF3214F88C5}" srcOrd="0" destOrd="0" parTransId="{94980777-DE52-4421-85F0-3893989F9AE9}" sibTransId="{7FEA7AFE-DB66-4F97-88E9-7B0331F125C6}"/>
    <dgm:cxn modelId="{21363FAB-F823-B444-9D80-FCD14885A646}" type="presOf" srcId="{BE71C639-0FA4-4A60-8A86-CCA722BF22FB}" destId="{35E452FB-DA09-4A4D-8FED-28EEBABC9300}" srcOrd="0" destOrd="0" presId="urn:microsoft.com/office/officeart/2005/8/layout/vList2"/>
    <dgm:cxn modelId="{7266BCBC-445F-4FE0-9C9C-A27C0B7E16C9}" srcId="{33ADE8E7-2E63-4461-B66E-593AF2A63DDF}" destId="{D888CCC3-4A1E-41D4-B5A1-74F017D06946}" srcOrd="1" destOrd="0" parTransId="{448F234A-61FA-4D36-8151-F156A5732F4E}" sibTransId="{BAEDBF28-BA1E-465E-85CF-3A0573E39615}"/>
    <dgm:cxn modelId="{103C92CE-BD92-4442-A527-563754EB6BA4}" type="presOf" srcId="{697DE07F-7835-4807-B5AC-0C234E805920}" destId="{97229238-D6B9-C14C-84EB-53E3335D0A4A}" srcOrd="0" destOrd="0" presId="urn:microsoft.com/office/officeart/2005/8/layout/vList2"/>
    <dgm:cxn modelId="{64C9DDDF-48C1-6040-889F-346898410C47}" type="presOf" srcId="{5EC82B66-AF55-41B2-9CB9-327D247EEC44}" destId="{790330B1-53D7-4440-99BC-23EF8B48DC88}" srcOrd="0" destOrd="0" presId="urn:microsoft.com/office/officeart/2005/8/layout/vList2"/>
    <dgm:cxn modelId="{6B36EBE1-F608-EF4C-82E7-B8D3549A7B77}" type="presOf" srcId="{33ADE8E7-2E63-4461-B66E-593AF2A63DDF}" destId="{0B090BA0-695C-624B-9AA9-21F648A3AFCD}" srcOrd="0" destOrd="0" presId="urn:microsoft.com/office/officeart/2005/8/layout/vList2"/>
    <dgm:cxn modelId="{4ED743E9-226B-4DAD-8612-469C477E8CE3}" srcId="{1DA13792-3CA9-4853-9B3B-D46417A5FF6F}" destId="{9D0DE08A-17CA-4DD6-8F17-A115B6A0029C}" srcOrd="0" destOrd="0" parTransId="{8097B046-0299-44B9-87EE-10E833BA016F}" sibTransId="{4D830527-ADE0-4FA2-A439-665316B4F346}"/>
    <dgm:cxn modelId="{AD6E33EA-CDA4-7146-BB47-BC9043AB2D30}" type="presOf" srcId="{F8D01A4F-3B00-47B7-B9CF-6C59E387AA8A}" destId="{7EEDC3A0-9F8F-CE4D-9C82-64628E2BD1E1}" srcOrd="0" destOrd="0" presId="urn:microsoft.com/office/officeart/2005/8/layout/vList2"/>
    <dgm:cxn modelId="{07C739EB-6AB8-484C-BF90-09623A6EE7C0}" srcId="{33ADE8E7-2E63-4461-B66E-593AF2A63DDF}" destId="{1DA13792-3CA9-4853-9B3B-D46417A5FF6F}" srcOrd="4" destOrd="0" parTransId="{DC431B92-CE8C-4863-A35C-1B83ECA828BF}" sibTransId="{2590E8C8-22D3-4FA8-99A1-42F08CDAB4E9}"/>
    <dgm:cxn modelId="{D2BAD9F1-3DC9-490C-B261-0E0D5961FB7D}" srcId="{33ADE8E7-2E63-4461-B66E-593AF2A63DDF}" destId="{2494F939-9EF5-4DC9-B59B-00BEABE85328}" srcOrd="3" destOrd="0" parTransId="{3E37BAEB-A98F-4803-AF14-762B7F4ABCD4}" sibTransId="{01FC6ADD-631B-42F9-B291-688D701560CA}"/>
    <dgm:cxn modelId="{BD3024F2-3B7E-F742-B0FC-C357F46B5637}" type="presOf" srcId="{1DA13792-3CA9-4853-9B3B-D46417A5FF6F}" destId="{5A2FB167-4A1A-EC42-92F1-0BB995CEEB23}" srcOrd="0" destOrd="0" presId="urn:microsoft.com/office/officeart/2005/8/layout/vList2"/>
    <dgm:cxn modelId="{96840CF3-E7C3-8349-B677-40AA953734AC}" type="presOf" srcId="{309F9DFA-C2A2-411B-9435-BF77CA5E8DCF}" destId="{755BE42A-67C3-9145-AA23-DCA57A0F9861}" srcOrd="0" destOrd="0" presId="urn:microsoft.com/office/officeart/2005/8/layout/vList2"/>
    <dgm:cxn modelId="{6AD27AF6-A1EB-47D4-9CF9-93ECA90633D4}" srcId="{33ADE8E7-2E63-4461-B66E-593AF2A63DDF}" destId="{5EC82B66-AF55-41B2-9CB9-327D247EEC44}" srcOrd="6" destOrd="0" parTransId="{2A80CD23-1F23-4EA7-9748-E7411C814EFE}" sibTransId="{C0F95C95-3425-4ACB-B95F-C06B9D385376}"/>
    <dgm:cxn modelId="{47CF09F7-9445-42A4-BB4A-8173D519438B}" srcId="{D888CCC3-4A1E-41D4-B5A1-74F017D06946}" destId="{E8A2000F-2C80-40A9-B9EC-9080D297BA09}" srcOrd="0" destOrd="0" parTransId="{E9526F70-0173-4296-969F-F73B4ABE8631}" sibTransId="{7C19C985-24BA-43C8-9E17-E79A2F5B7CCF}"/>
    <dgm:cxn modelId="{BB195757-0DF4-E941-9CBF-F8F0CB2E9941}" type="presParOf" srcId="{0B090BA0-695C-624B-9AA9-21F648A3AFCD}" destId="{7EEDC3A0-9F8F-CE4D-9C82-64628E2BD1E1}" srcOrd="0" destOrd="0" presId="urn:microsoft.com/office/officeart/2005/8/layout/vList2"/>
    <dgm:cxn modelId="{C4FC4D4B-4501-5148-AAB1-D2396BF1DFD7}" type="presParOf" srcId="{0B090BA0-695C-624B-9AA9-21F648A3AFCD}" destId="{97229238-D6B9-C14C-84EB-53E3335D0A4A}" srcOrd="1" destOrd="0" presId="urn:microsoft.com/office/officeart/2005/8/layout/vList2"/>
    <dgm:cxn modelId="{D572250D-6C09-0948-95ED-D81D02E5198F}" type="presParOf" srcId="{0B090BA0-695C-624B-9AA9-21F648A3AFCD}" destId="{AF666066-FFD3-3C43-802B-7ED7BB1D89E5}" srcOrd="2" destOrd="0" presId="urn:microsoft.com/office/officeart/2005/8/layout/vList2"/>
    <dgm:cxn modelId="{09B9A186-AA22-FF44-B20F-AE57D85A1638}" type="presParOf" srcId="{0B090BA0-695C-624B-9AA9-21F648A3AFCD}" destId="{16AC39F0-A4F2-3040-9B73-9D3C96F492EA}" srcOrd="3" destOrd="0" presId="urn:microsoft.com/office/officeart/2005/8/layout/vList2"/>
    <dgm:cxn modelId="{63C8547D-E91B-6A49-B94C-7078EBDDA733}" type="presParOf" srcId="{0B090BA0-695C-624B-9AA9-21F648A3AFCD}" destId="{755BE42A-67C3-9145-AA23-DCA57A0F9861}" srcOrd="4" destOrd="0" presId="urn:microsoft.com/office/officeart/2005/8/layout/vList2"/>
    <dgm:cxn modelId="{FCF9DD08-7DE7-F645-B513-846DA3CA9796}" type="presParOf" srcId="{0B090BA0-695C-624B-9AA9-21F648A3AFCD}" destId="{35E452FB-DA09-4A4D-8FED-28EEBABC9300}" srcOrd="5" destOrd="0" presId="urn:microsoft.com/office/officeart/2005/8/layout/vList2"/>
    <dgm:cxn modelId="{503374AC-86D8-884A-9315-352B283FDEF6}" type="presParOf" srcId="{0B090BA0-695C-624B-9AA9-21F648A3AFCD}" destId="{25862541-437B-0C4B-AB34-D65C28B1F1E6}" srcOrd="6" destOrd="0" presId="urn:microsoft.com/office/officeart/2005/8/layout/vList2"/>
    <dgm:cxn modelId="{43A9BF7E-5252-1446-9EDD-7B585C46C5B6}" type="presParOf" srcId="{0B090BA0-695C-624B-9AA9-21F648A3AFCD}" destId="{7CBD850E-33DB-B94A-963D-3F6D6A1A750D}" srcOrd="7" destOrd="0" presId="urn:microsoft.com/office/officeart/2005/8/layout/vList2"/>
    <dgm:cxn modelId="{C84FC887-43D6-074A-8496-BC534ED879A2}" type="presParOf" srcId="{0B090BA0-695C-624B-9AA9-21F648A3AFCD}" destId="{5A2FB167-4A1A-EC42-92F1-0BB995CEEB23}" srcOrd="8" destOrd="0" presId="urn:microsoft.com/office/officeart/2005/8/layout/vList2"/>
    <dgm:cxn modelId="{9CBAA15A-447B-0347-BFE4-DDE46C7E2386}" type="presParOf" srcId="{0B090BA0-695C-624B-9AA9-21F648A3AFCD}" destId="{E6677F8D-E5DD-CD4F-B20E-2ADA54A41A42}" srcOrd="9" destOrd="0" presId="urn:microsoft.com/office/officeart/2005/8/layout/vList2"/>
    <dgm:cxn modelId="{88C72258-B87D-2240-B964-01C1BADAFEF5}" type="presParOf" srcId="{0B090BA0-695C-624B-9AA9-21F648A3AFCD}" destId="{DE0160E5-FBF4-794F-86AA-2757822AAD6C}" srcOrd="10" destOrd="0" presId="urn:microsoft.com/office/officeart/2005/8/layout/vList2"/>
    <dgm:cxn modelId="{4836CDAC-8916-3C4C-A4B1-0DD2262F96CC}" type="presParOf" srcId="{0B090BA0-695C-624B-9AA9-21F648A3AFCD}" destId="{00149D89-FE0E-6741-AFFE-620CD7930955}" srcOrd="11" destOrd="0" presId="urn:microsoft.com/office/officeart/2005/8/layout/vList2"/>
    <dgm:cxn modelId="{23EE9A59-E2A0-4749-A517-AF05930A6584}" type="presParOf" srcId="{0B090BA0-695C-624B-9AA9-21F648A3AFCD}" destId="{790330B1-53D7-4440-99BC-23EF8B48DC8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6FF6E0-D0B5-4A6C-ABB2-207EDF9832EA}"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B7D596B5-C2FB-4A07-AA11-A70838873622}">
      <dgm:prSet/>
      <dgm:spPr/>
      <dgm:t>
        <a:bodyPr/>
        <a:lstStyle/>
        <a:p>
          <a:pPr>
            <a:lnSpc>
              <a:spcPct val="100000"/>
            </a:lnSpc>
          </a:pPr>
          <a:r>
            <a:rPr lang="en-CA"/>
            <a:t>Assessing Emotional Regulation</a:t>
          </a:r>
          <a:endParaRPr lang="en-US"/>
        </a:p>
      </dgm:t>
    </dgm:pt>
    <dgm:pt modelId="{BDA1BDBF-F24D-4608-8A24-B1A650865AEB}" type="parTrans" cxnId="{789C7C3F-B5F2-465A-B7A7-7267B9C8E0E6}">
      <dgm:prSet/>
      <dgm:spPr/>
      <dgm:t>
        <a:bodyPr/>
        <a:lstStyle/>
        <a:p>
          <a:endParaRPr lang="en-US"/>
        </a:p>
      </dgm:t>
    </dgm:pt>
    <dgm:pt modelId="{42A2E8F5-DE95-4D70-812D-D22B512AAD2A}" type="sibTrans" cxnId="{789C7C3F-B5F2-465A-B7A7-7267B9C8E0E6}">
      <dgm:prSet/>
      <dgm:spPr/>
      <dgm:t>
        <a:bodyPr/>
        <a:lstStyle/>
        <a:p>
          <a:endParaRPr lang="en-US"/>
        </a:p>
      </dgm:t>
    </dgm:pt>
    <dgm:pt modelId="{9AFD90B9-58DE-4670-A10D-F14D4FDC832E}">
      <dgm:prSet/>
      <dgm:spPr/>
      <dgm:t>
        <a:bodyPr/>
        <a:lstStyle/>
        <a:p>
          <a:r>
            <a:rPr lang="en-CA" dirty="0"/>
            <a:t>Children in high-stress environments often operate at the edges of their window of tolerance</a:t>
          </a:r>
          <a:endParaRPr lang="en-US" dirty="0"/>
        </a:p>
      </dgm:t>
    </dgm:pt>
    <dgm:pt modelId="{F0D89E0B-8477-4A7F-A6ED-FB8C2C802C76}" type="parTrans" cxnId="{6DDA914C-1F77-4FB5-B0C9-3CF200087223}">
      <dgm:prSet/>
      <dgm:spPr/>
      <dgm:t>
        <a:bodyPr/>
        <a:lstStyle/>
        <a:p>
          <a:endParaRPr lang="en-US"/>
        </a:p>
      </dgm:t>
    </dgm:pt>
    <dgm:pt modelId="{3BD31C64-243D-4B6F-A12E-F5FC5C885001}" type="sibTrans" cxnId="{6DDA914C-1F77-4FB5-B0C9-3CF200087223}">
      <dgm:prSet/>
      <dgm:spPr/>
      <dgm:t>
        <a:bodyPr/>
        <a:lstStyle/>
        <a:p>
          <a:endParaRPr lang="en-US"/>
        </a:p>
      </dgm:t>
    </dgm:pt>
    <dgm:pt modelId="{EF0C8934-E18E-4733-A7B8-6142F0DB5B97}">
      <dgm:prSet/>
      <dgm:spPr/>
      <dgm:t>
        <a:bodyPr/>
        <a:lstStyle/>
        <a:p>
          <a:r>
            <a:rPr lang="en-CA"/>
            <a:t>Chronic exposure to stressors can push them into states of hyperarousal or hypoarousal</a:t>
          </a:r>
          <a:endParaRPr lang="en-US"/>
        </a:p>
      </dgm:t>
    </dgm:pt>
    <dgm:pt modelId="{9256088B-F89A-464C-9B27-C15DF2A16502}" type="parTrans" cxnId="{DFAE0667-EBF3-4D63-B403-E9B09149A840}">
      <dgm:prSet/>
      <dgm:spPr/>
      <dgm:t>
        <a:bodyPr/>
        <a:lstStyle/>
        <a:p>
          <a:endParaRPr lang="en-US"/>
        </a:p>
      </dgm:t>
    </dgm:pt>
    <dgm:pt modelId="{A07751EC-3934-45A6-A3B2-2674971E97C6}" type="sibTrans" cxnId="{DFAE0667-EBF3-4D63-B403-E9B09149A840}">
      <dgm:prSet/>
      <dgm:spPr/>
      <dgm:t>
        <a:bodyPr/>
        <a:lstStyle/>
        <a:p>
          <a:endParaRPr lang="en-US"/>
        </a:p>
      </dgm:t>
    </dgm:pt>
    <dgm:pt modelId="{E9BA66EE-FDA4-452E-8607-F8B62A4288CA}">
      <dgm:prSet/>
      <dgm:spPr/>
      <dgm:t>
        <a:bodyPr/>
        <a:lstStyle/>
        <a:p>
          <a:pPr>
            <a:lnSpc>
              <a:spcPct val="100000"/>
            </a:lnSpc>
          </a:pPr>
          <a:r>
            <a:rPr lang="en-CA"/>
            <a:t>Identifying Triggers and Stressors</a:t>
          </a:r>
          <a:endParaRPr lang="en-US"/>
        </a:p>
      </dgm:t>
    </dgm:pt>
    <dgm:pt modelId="{DA62EEAD-5BB8-476B-AEA0-2B96B89B5572}" type="parTrans" cxnId="{E329CA58-CB94-4423-8710-53BA711EDA58}">
      <dgm:prSet/>
      <dgm:spPr/>
      <dgm:t>
        <a:bodyPr/>
        <a:lstStyle/>
        <a:p>
          <a:endParaRPr lang="en-US"/>
        </a:p>
      </dgm:t>
    </dgm:pt>
    <dgm:pt modelId="{24EF97D8-98EF-484D-801E-E85DAE30534E}" type="sibTrans" cxnId="{E329CA58-CB94-4423-8710-53BA711EDA58}">
      <dgm:prSet/>
      <dgm:spPr/>
      <dgm:t>
        <a:bodyPr/>
        <a:lstStyle/>
        <a:p>
          <a:endParaRPr lang="en-US"/>
        </a:p>
      </dgm:t>
    </dgm:pt>
    <dgm:pt modelId="{AC5364BB-F219-4954-BA50-E45C77C78C81}">
      <dgm:prSet/>
      <dgm:spPr/>
      <dgm:t>
        <a:bodyPr/>
        <a:lstStyle/>
        <a:p>
          <a:r>
            <a:rPr lang="en-CA"/>
            <a:t>Recognizing a child's window of tolerance can help identify specific triggers or stressors</a:t>
          </a:r>
          <a:endParaRPr lang="en-US"/>
        </a:p>
      </dgm:t>
    </dgm:pt>
    <dgm:pt modelId="{1AD7B7BC-CF11-4E09-B3F1-4E55236A21BB}" type="parTrans" cxnId="{11A26D32-20F4-42BC-A3E8-D47F22FEE9B1}">
      <dgm:prSet/>
      <dgm:spPr/>
      <dgm:t>
        <a:bodyPr/>
        <a:lstStyle/>
        <a:p>
          <a:endParaRPr lang="en-US"/>
        </a:p>
      </dgm:t>
    </dgm:pt>
    <dgm:pt modelId="{06C13ED1-DEBD-4A34-981C-5CDECAFC062E}" type="sibTrans" cxnId="{11A26D32-20F4-42BC-A3E8-D47F22FEE9B1}">
      <dgm:prSet/>
      <dgm:spPr/>
      <dgm:t>
        <a:bodyPr/>
        <a:lstStyle/>
        <a:p>
          <a:endParaRPr lang="en-US"/>
        </a:p>
      </dgm:t>
    </dgm:pt>
    <dgm:pt modelId="{B433EC5F-5B44-4578-B87A-7A1AA9CD68C0}">
      <dgm:prSet/>
      <dgm:spPr/>
      <dgm:t>
        <a:bodyPr/>
        <a:lstStyle/>
        <a:p>
          <a:r>
            <a:rPr lang="en-CA"/>
            <a:t>Caregivers and professionals can tailor interventions to address those specific sources of distress</a:t>
          </a:r>
          <a:endParaRPr lang="en-US"/>
        </a:p>
      </dgm:t>
    </dgm:pt>
    <dgm:pt modelId="{2DFE863E-918C-4272-B348-484E413275CC}" type="parTrans" cxnId="{59522312-33B0-4300-AF19-B6CD76787A41}">
      <dgm:prSet/>
      <dgm:spPr/>
      <dgm:t>
        <a:bodyPr/>
        <a:lstStyle/>
        <a:p>
          <a:endParaRPr lang="en-US"/>
        </a:p>
      </dgm:t>
    </dgm:pt>
    <dgm:pt modelId="{A70AAD94-C13F-4694-BE24-46725F864AF8}" type="sibTrans" cxnId="{59522312-33B0-4300-AF19-B6CD76787A41}">
      <dgm:prSet/>
      <dgm:spPr/>
      <dgm:t>
        <a:bodyPr/>
        <a:lstStyle/>
        <a:p>
          <a:endParaRPr lang="en-US"/>
        </a:p>
      </dgm:t>
    </dgm:pt>
    <dgm:pt modelId="{308BE999-41EB-460D-B09F-07DDB1C009F6}">
      <dgm:prSet/>
      <dgm:spPr/>
      <dgm:t>
        <a:bodyPr/>
        <a:lstStyle/>
        <a:p>
          <a:pPr>
            <a:lnSpc>
              <a:spcPct val="100000"/>
            </a:lnSpc>
          </a:pPr>
          <a:r>
            <a:rPr lang="en-CA"/>
            <a:t>Trauma-Informed Care</a:t>
          </a:r>
          <a:endParaRPr lang="en-US"/>
        </a:p>
      </dgm:t>
    </dgm:pt>
    <dgm:pt modelId="{D7B8CA6C-7BAF-4042-9827-70A01641CED6}" type="parTrans" cxnId="{D8B5F3E4-B4B1-48F4-BA2F-7E617859DCF1}">
      <dgm:prSet/>
      <dgm:spPr/>
      <dgm:t>
        <a:bodyPr/>
        <a:lstStyle/>
        <a:p>
          <a:endParaRPr lang="en-US"/>
        </a:p>
      </dgm:t>
    </dgm:pt>
    <dgm:pt modelId="{A98C606B-A732-4C82-867F-494675974751}" type="sibTrans" cxnId="{D8B5F3E4-B4B1-48F4-BA2F-7E617859DCF1}">
      <dgm:prSet/>
      <dgm:spPr/>
      <dgm:t>
        <a:bodyPr/>
        <a:lstStyle/>
        <a:p>
          <a:endParaRPr lang="en-US"/>
        </a:p>
      </dgm:t>
    </dgm:pt>
    <dgm:pt modelId="{12B8B283-2EB1-4508-ABF8-33E1E485788C}">
      <dgm:prSet/>
      <dgm:spPr/>
      <dgm:t>
        <a:bodyPr/>
        <a:lstStyle/>
        <a:p>
          <a:r>
            <a:rPr lang="en-CA"/>
            <a:t>The Window of Tolerance theory is crucial in the context of trauma-informed care</a:t>
          </a:r>
          <a:endParaRPr lang="en-US"/>
        </a:p>
      </dgm:t>
    </dgm:pt>
    <dgm:pt modelId="{33BDB985-D869-4DA5-9EBA-2F9F33900CFA}" type="parTrans" cxnId="{1A90FE26-4D2F-4E6E-8ACA-9EBB722D5BAF}">
      <dgm:prSet/>
      <dgm:spPr/>
      <dgm:t>
        <a:bodyPr/>
        <a:lstStyle/>
        <a:p>
          <a:endParaRPr lang="en-US"/>
        </a:p>
      </dgm:t>
    </dgm:pt>
    <dgm:pt modelId="{FC29E827-B169-4D7B-B38B-EE3125B18799}" type="sibTrans" cxnId="{1A90FE26-4D2F-4E6E-8ACA-9EBB722D5BAF}">
      <dgm:prSet/>
      <dgm:spPr/>
      <dgm:t>
        <a:bodyPr/>
        <a:lstStyle/>
        <a:p>
          <a:endParaRPr lang="en-US"/>
        </a:p>
      </dgm:t>
    </dgm:pt>
    <dgm:pt modelId="{C54CFD77-8D7E-43BC-99AB-5C9CF6CCA71B}">
      <dgm:prSet/>
      <dgm:spPr/>
      <dgm:t>
        <a:bodyPr/>
        <a:lstStyle/>
        <a:p>
          <a:pPr>
            <a:lnSpc>
              <a:spcPct val="100000"/>
            </a:lnSpc>
          </a:pPr>
          <a:r>
            <a:rPr lang="en-CA"/>
            <a:t>Teaching Emotional Regulation</a:t>
          </a:r>
          <a:endParaRPr lang="en-US"/>
        </a:p>
      </dgm:t>
    </dgm:pt>
    <dgm:pt modelId="{77D72F58-96F7-451A-93A3-E6E126FAC036}" type="parTrans" cxnId="{2F9C144F-3CE3-4FF2-8A04-3C5EC23799CC}">
      <dgm:prSet/>
      <dgm:spPr/>
      <dgm:t>
        <a:bodyPr/>
        <a:lstStyle/>
        <a:p>
          <a:endParaRPr lang="en-US"/>
        </a:p>
      </dgm:t>
    </dgm:pt>
    <dgm:pt modelId="{C5805F22-5D43-4A22-8244-A9F2A17A1EAC}" type="sibTrans" cxnId="{2F9C144F-3CE3-4FF2-8A04-3C5EC23799CC}">
      <dgm:prSet/>
      <dgm:spPr/>
      <dgm:t>
        <a:bodyPr/>
        <a:lstStyle/>
        <a:p>
          <a:endParaRPr lang="en-US"/>
        </a:p>
      </dgm:t>
    </dgm:pt>
    <dgm:pt modelId="{238ABA70-9DB3-449C-A91A-2A6CA592450F}">
      <dgm:prSet/>
      <dgm:spPr/>
      <dgm:t>
        <a:bodyPr/>
        <a:lstStyle/>
        <a:p>
          <a:pPr>
            <a:lnSpc>
              <a:spcPct val="100000"/>
            </a:lnSpc>
          </a:pPr>
          <a:r>
            <a:rPr lang="en-CA"/>
            <a:t>Creating Safe Spaces</a:t>
          </a:r>
          <a:endParaRPr lang="en-US"/>
        </a:p>
      </dgm:t>
    </dgm:pt>
    <dgm:pt modelId="{0945C965-46F7-4824-A0FC-271470A8DE70}" type="parTrans" cxnId="{A4DF0D1B-C3DF-44F1-83E7-6D35C05CD79D}">
      <dgm:prSet/>
      <dgm:spPr/>
      <dgm:t>
        <a:bodyPr/>
        <a:lstStyle/>
        <a:p>
          <a:endParaRPr lang="en-US"/>
        </a:p>
      </dgm:t>
    </dgm:pt>
    <dgm:pt modelId="{C757B55D-9854-4EB9-A147-E50DCD3701FE}" type="sibTrans" cxnId="{A4DF0D1B-C3DF-44F1-83E7-6D35C05CD79D}">
      <dgm:prSet/>
      <dgm:spPr/>
      <dgm:t>
        <a:bodyPr/>
        <a:lstStyle/>
        <a:p>
          <a:endParaRPr lang="en-US"/>
        </a:p>
      </dgm:t>
    </dgm:pt>
    <dgm:pt modelId="{48F36C9C-4361-43E7-BE7C-BCB696C05C22}">
      <dgm:prSet/>
      <dgm:spPr/>
      <dgm:t>
        <a:bodyPr/>
        <a:lstStyle/>
        <a:p>
          <a:pPr>
            <a:lnSpc>
              <a:spcPct val="100000"/>
            </a:lnSpc>
          </a:pPr>
          <a:r>
            <a:rPr lang="en-CA"/>
            <a:t>Promoting Resilience</a:t>
          </a:r>
          <a:endParaRPr lang="en-US"/>
        </a:p>
      </dgm:t>
    </dgm:pt>
    <dgm:pt modelId="{3A949913-809C-48EB-8F7A-02FE303BE0D7}" type="parTrans" cxnId="{677A0EF1-A7ED-48C8-BDA2-1AC386468F55}">
      <dgm:prSet/>
      <dgm:spPr/>
      <dgm:t>
        <a:bodyPr/>
        <a:lstStyle/>
        <a:p>
          <a:endParaRPr lang="en-US"/>
        </a:p>
      </dgm:t>
    </dgm:pt>
    <dgm:pt modelId="{B2FE6B12-8294-4549-B8E5-35C9A0EE6519}" type="sibTrans" cxnId="{677A0EF1-A7ED-48C8-BDA2-1AC386468F55}">
      <dgm:prSet/>
      <dgm:spPr/>
      <dgm:t>
        <a:bodyPr/>
        <a:lstStyle/>
        <a:p>
          <a:endParaRPr lang="en-US"/>
        </a:p>
      </dgm:t>
    </dgm:pt>
    <dgm:pt modelId="{F460D9DF-79F8-4CB8-B4AD-F80533156E0C}">
      <dgm:prSet/>
      <dgm:spPr/>
      <dgm:t>
        <a:bodyPr/>
        <a:lstStyle/>
        <a:p>
          <a:pPr>
            <a:lnSpc>
              <a:spcPct val="100000"/>
            </a:lnSpc>
          </a:pPr>
          <a:r>
            <a:rPr lang="en-CA"/>
            <a:t>Preventing Overwhelm</a:t>
          </a:r>
          <a:endParaRPr lang="en-US"/>
        </a:p>
      </dgm:t>
    </dgm:pt>
    <dgm:pt modelId="{B3EC7457-77D5-4F6D-BD3B-0771ED3BD9C5}" type="parTrans" cxnId="{A7D2AEF3-E853-4447-8849-5EEE04370394}">
      <dgm:prSet/>
      <dgm:spPr/>
      <dgm:t>
        <a:bodyPr/>
        <a:lstStyle/>
        <a:p>
          <a:endParaRPr lang="en-US"/>
        </a:p>
      </dgm:t>
    </dgm:pt>
    <dgm:pt modelId="{974D6F13-3E6C-4B58-9715-A3984DEACCBE}" type="sibTrans" cxnId="{A7D2AEF3-E853-4447-8849-5EEE04370394}">
      <dgm:prSet/>
      <dgm:spPr/>
      <dgm:t>
        <a:bodyPr/>
        <a:lstStyle/>
        <a:p>
          <a:endParaRPr lang="en-US"/>
        </a:p>
      </dgm:t>
    </dgm:pt>
    <dgm:pt modelId="{95965403-7A67-414C-A852-7BAF5AE21AF5}" type="pres">
      <dgm:prSet presAssocID="{676FF6E0-D0B5-4A6C-ABB2-207EDF9832EA}" presName="linear" presStyleCnt="0">
        <dgm:presLayoutVars>
          <dgm:dir/>
          <dgm:animLvl val="lvl"/>
          <dgm:resizeHandles val="exact"/>
        </dgm:presLayoutVars>
      </dgm:prSet>
      <dgm:spPr/>
    </dgm:pt>
    <dgm:pt modelId="{DFF5D4D7-1B63-8A43-826B-FA79B62D3CCB}" type="pres">
      <dgm:prSet presAssocID="{B7D596B5-C2FB-4A07-AA11-A70838873622}" presName="parentLin" presStyleCnt="0"/>
      <dgm:spPr/>
    </dgm:pt>
    <dgm:pt modelId="{99451A64-D88F-CC40-8903-9C31DEE3B92E}" type="pres">
      <dgm:prSet presAssocID="{B7D596B5-C2FB-4A07-AA11-A70838873622}" presName="parentLeftMargin" presStyleLbl="node1" presStyleIdx="0" presStyleCnt="7"/>
      <dgm:spPr/>
    </dgm:pt>
    <dgm:pt modelId="{2E3C7F41-64FD-9249-8D14-E8F580F8E2FB}" type="pres">
      <dgm:prSet presAssocID="{B7D596B5-C2FB-4A07-AA11-A70838873622}" presName="parentText" presStyleLbl="node1" presStyleIdx="0" presStyleCnt="7">
        <dgm:presLayoutVars>
          <dgm:chMax val="0"/>
          <dgm:bulletEnabled val="1"/>
        </dgm:presLayoutVars>
      </dgm:prSet>
      <dgm:spPr/>
    </dgm:pt>
    <dgm:pt modelId="{469E193C-BCDA-A949-A2B9-B7D5CEB049B7}" type="pres">
      <dgm:prSet presAssocID="{B7D596B5-C2FB-4A07-AA11-A70838873622}" presName="negativeSpace" presStyleCnt="0"/>
      <dgm:spPr/>
    </dgm:pt>
    <dgm:pt modelId="{19E87B8A-1B7F-4249-9554-9F505216E48C}" type="pres">
      <dgm:prSet presAssocID="{B7D596B5-C2FB-4A07-AA11-A70838873622}" presName="childText" presStyleLbl="conFgAcc1" presStyleIdx="0" presStyleCnt="7">
        <dgm:presLayoutVars>
          <dgm:bulletEnabled val="1"/>
        </dgm:presLayoutVars>
      </dgm:prSet>
      <dgm:spPr/>
    </dgm:pt>
    <dgm:pt modelId="{1402202D-51CA-2445-9EDC-4CB32AE8406D}" type="pres">
      <dgm:prSet presAssocID="{42A2E8F5-DE95-4D70-812D-D22B512AAD2A}" presName="spaceBetweenRectangles" presStyleCnt="0"/>
      <dgm:spPr/>
    </dgm:pt>
    <dgm:pt modelId="{45946ED9-64BC-5242-862A-E77C84D2918A}" type="pres">
      <dgm:prSet presAssocID="{E9BA66EE-FDA4-452E-8607-F8B62A4288CA}" presName="parentLin" presStyleCnt="0"/>
      <dgm:spPr/>
    </dgm:pt>
    <dgm:pt modelId="{9BA6A9DE-07D5-CA42-BD86-1AF28DDBEECB}" type="pres">
      <dgm:prSet presAssocID="{E9BA66EE-FDA4-452E-8607-F8B62A4288CA}" presName="parentLeftMargin" presStyleLbl="node1" presStyleIdx="0" presStyleCnt="7"/>
      <dgm:spPr/>
    </dgm:pt>
    <dgm:pt modelId="{76A432D2-D8E3-E949-81BE-1172A887E02E}" type="pres">
      <dgm:prSet presAssocID="{E9BA66EE-FDA4-452E-8607-F8B62A4288CA}" presName="parentText" presStyleLbl="node1" presStyleIdx="1" presStyleCnt="7">
        <dgm:presLayoutVars>
          <dgm:chMax val="0"/>
          <dgm:bulletEnabled val="1"/>
        </dgm:presLayoutVars>
      </dgm:prSet>
      <dgm:spPr/>
    </dgm:pt>
    <dgm:pt modelId="{DE6821E4-8CC5-A64E-8AAA-20B472D214B2}" type="pres">
      <dgm:prSet presAssocID="{E9BA66EE-FDA4-452E-8607-F8B62A4288CA}" presName="negativeSpace" presStyleCnt="0"/>
      <dgm:spPr/>
    </dgm:pt>
    <dgm:pt modelId="{2940D9CD-CA96-3849-BCA8-83E774F34733}" type="pres">
      <dgm:prSet presAssocID="{E9BA66EE-FDA4-452E-8607-F8B62A4288CA}" presName="childText" presStyleLbl="conFgAcc1" presStyleIdx="1" presStyleCnt="7">
        <dgm:presLayoutVars>
          <dgm:bulletEnabled val="1"/>
        </dgm:presLayoutVars>
      </dgm:prSet>
      <dgm:spPr/>
    </dgm:pt>
    <dgm:pt modelId="{C3C870CD-AB61-EC4C-97E5-C746D3E4B094}" type="pres">
      <dgm:prSet presAssocID="{24EF97D8-98EF-484D-801E-E85DAE30534E}" presName="spaceBetweenRectangles" presStyleCnt="0"/>
      <dgm:spPr/>
    </dgm:pt>
    <dgm:pt modelId="{50F6FC74-433D-D54B-B860-01321356BA8D}" type="pres">
      <dgm:prSet presAssocID="{308BE999-41EB-460D-B09F-07DDB1C009F6}" presName="parentLin" presStyleCnt="0"/>
      <dgm:spPr/>
    </dgm:pt>
    <dgm:pt modelId="{4BFF7585-B5B8-B247-98FA-ECE1BD9B60ED}" type="pres">
      <dgm:prSet presAssocID="{308BE999-41EB-460D-B09F-07DDB1C009F6}" presName="parentLeftMargin" presStyleLbl="node1" presStyleIdx="1" presStyleCnt="7"/>
      <dgm:spPr/>
    </dgm:pt>
    <dgm:pt modelId="{DC8D83C5-056B-464F-BEDC-BC6C42351BEC}" type="pres">
      <dgm:prSet presAssocID="{308BE999-41EB-460D-B09F-07DDB1C009F6}" presName="parentText" presStyleLbl="node1" presStyleIdx="2" presStyleCnt="7">
        <dgm:presLayoutVars>
          <dgm:chMax val="0"/>
          <dgm:bulletEnabled val="1"/>
        </dgm:presLayoutVars>
      </dgm:prSet>
      <dgm:spPr/>
    </dgm:pt>
    <dgm:pt modelId="{49F585F7-1660-2246-B0B7-6702FB03533F}" type="pres">
      <dgm:prSet presAssocID="{308BE999-41EB-460D-B09F-07DDB1C009F6}" presName="negativeSpace" presStyleCnt="0"/>
      <dgm:spPr/>
    </dgm:pt>
    <dgm:pt modelId="{98DEAA36-2E0B-D448-A9D1-75DDD4226FA5}" type="pres">
      <dgm:prSet presAssocID="{308BE999-41EB-460D-B09F-07DDB1C009F6}" presName="childText" presStyleLbl="conFgAcc1" presStyleIdx="2" presStyleCnt="7">
        <dgm:presLayoutVars>
          <dgm:bulletEnabled val="1"/>
        </dgm:presLayoutVars>
      </dgm:prSet>
      <dgm:spPr/>
    </dgm:pt>
    <dgm:pt modelId="{F669A25D-1E9E-EB40-99FF-0D1E1E51A077}" type="pres">
      <dgm:prSet presAssocID="{A98C606B-A732-4C82-867F-494675974751}" presName="spaceBetweenRectangles" presStyleCnt="0"/>
      <dgm:spPr/>
    </dgm:pt>
    <dgm:pt modelId="{229F1644-6A3A-5A40-8296-101D15157726}" type="pres">
      <dgm:prSet presAssocID="{C54CFD77-8D7E-43BC-99AB-5C9CF6CCA71B}" presName="parentLin" presStyleCnt="0"/>
      <dgm:spPr/>
    </dgm:pt>
    <dgm:pt modelId="{C3061E27-87D2-4242-B778-8A97C619716F}" type="pres">
      <dgm:prSet presAssocID="{C54CFD77-8D7E-43BC-99AB-5C9CF6CCA71B}" presName="parentLeftMargin" presStyleLbl="node1" presStyleIdx="2" presStyleCnt="7"/>
      <dgm:spPr/>
    </dgm:pt>
    <dgm:pt modelId="{B26C8A59-D2BC-A645-B2A1-29679E31B589}" type="pres">
      <dgm:prSet presAssocID="{C54CFD77-8D7E-43BC-99AB-5C9CF6CCA71B}" presName="parentText" presStyleLbl="node1" presStyleIdx="3" presStyleCnt="7">
        <dgm:presLayoutVars>
          <dgm:chMax val="0"/>
          <dgm:bulletEnabled val="1"/>
        </dgm:presLayoutVars>
      </dgm:prSet>
      <dgm:spPr/>
    </dgm:pt>
    <dgm:pt modelId="{3819DF7D-78A7-BC44-9621-430CD46382F0}" type="pres">
      <dgm:prSet presAssocID="{C54CFD77-8D7E-43BC-99AB-5C9CF6CCA71B}" presName="negativeSpace" presStyleCnt="0"/>
      <dgm:spPr/>
    </dgm:pt>
    <dgm:pt modelId="{73873EC0-558B-5144-A0F6-24289BBC2A3C}" type="pres">
      <dgm:prSet presAssocID="{C54CFD77-8D7E-43BC-99AB-5C9CF6CCA71B}" presName="childText" presStyleLbl="conFgAcc1" presStyleIdx="3" presStyleCnt="7">
        <dgm:presLayoutVars>
          <dgm:bulletEnabled val="1"/>
        </dgm:presLayoutVars>
      </dgm:prSet>
      <dgm:spPr/>
    </dgm:pt>
    <dgm:pt modelId="{40A4FAB9-6E1B-0240-B5EB-4FA7C1C8F2A9}" type="pres">
      <dgm:prSet presAssocID="{C5805F22-5D43-4A22-8244-A9F2A17A1EAC}" presName="spaceBetweenRectangles" presStyleCnt="0"/>
      <dgm:spPr/>
    </dgm:pt>
    <dgm:pt modelId="{A022C943-00B3-2049-B3E7-FF82A985456C}" type="pres">
      <dgm:prSet presAssocID="{238ABA70-9DB3-449C-A91A-2A6CA592450F}" presName="parentLin" presStyleCnt="0"/>
      <dgm:spPr/>
    </dgm:pt>
    <dgm:pt modelId="{F68F5EBA-6A0B-B147-A25F-29FD8156E77C}" type="pres">
      <dgm:prSet presAssocID="{238ABA70-9DB3-449C-A91A-2A6CA592450F}" presName="parentLeftMargin" presStyleLbl="node1" presStyleIdx="3" presStyleCnt="7"/>
      <dgm:spPr/>
    </dgm:pt>
    <dgm:pt modelId="{FEC99BDB-6424-1F48-A664-56B59259C2B2}" type="pres">
      <dgm:prSet presAssocID="{238ABA70-9DB3-449C-A91A-2A6CA592450F}" presName="parentText" presStyleLbl="node1" presStyleIdx="4" presStyleCnt="7">
        <dgm:presLayoutVars>
          <dgm:chMax val="0"/>
          <dgm:bulletEnabled val="1"/>
        </dgm:presLayoutVars>
      </dgm:prSet>
      <dgm:spPr/>
    </dgm:pt>
    <dgm:pt modelId="{18F3FD99-042A-8246-B61B-E54F103A80AC}" type="pres">
      <dgm:prSet presAssocID="{238ABA70-9DB3-449C-A91A-2A6CA592450F}" presName="negativeSpace" presStyleCnt="0"/>
      <dgm:spPr/>
    </dgm:pt>
    <dgm:pt modelId="{CEB31380-D6C9-2F4D-A955-5774D5ED7E15}" type="pres">
      <dgm:prSet presAssocID="{238ABA70-9DB3-449C-A91A-2A6CA592450F}" presName="childText" presStyleLbl="conFgAcc1" presStyleIdx="4" presStyleCnt="7">
        <dgm:presLayoutVars>
          <dgm:bulletEnabled val="1"/>
        </dgm:presLayoutVars>
      </dgm:prSet>
      <dgm:spPr/>
    </dgm:pt>
    <dgm:pt modelId="{27E75B72-70B2-CD4F-892D-5E195B37FBAF}" type="pres">
      <dgm:prSet presAssocID="{C757B55D-9854-4EB9-A147-E50DCD3701FE}" presName="spaceBetweenRectangles" presStyleCnt="0"/>
      <dgm:spPr/>
    </dgm:pt>
    <dgm:pt modelId="{1126A84E-8DB8-0642-AA24-82829F3BBF38}" type="pres">
      <dgm:prSet presAssocID="{48F36C9C-4361-43E7-BE7C-BCB696C05C22}" presName="parentLin" presStyleCnt="0"/>
      <dgm:spPr/>
    </dgm:pt>
    <dgm:pt modelId="{86E5CD88-F161-4241-A5D9-484F0CD305EF}" type="pres">
      <dgm:prSet presAssocID="{48F36C9C-4361-43E7-BE7C-BCB696C05C22}" presName="parentLeftMargin" presStyleLbl="node1" presStyleIdx="4" presStyleCnt="7"/>
      <dgm:spPr/>
    </dgm:pt>
    <dgm:pt modelId="{0A2CBC3E-366A-2348-8D23-7155E8BD36CD}" type="pres">
      <dgm:prSet presAssocID="{48F36C9C-4361-43E7-BE7C-BCB696C05C22}" presName="parentText" presStyleLbl="node1" presStyleIdx="5" presStyleCnt="7">
        <dgm:presLayoutVars>
          <dgm:chMax val="0"/>
          <dgm:bulletEnabled val="1"/>
        </dgm:presLayoutVars>
      </dgm:prSet>
      <dgm:spPr/>
    </dgm:pt>
    <dgm:pt modelId="{03CB934B-37AE-8B41-9579-981FDD81E224}" type="pres">
      <dgm:prSet presAssocID="{48F36C9C-4361-43E7-BE7C-BCB696C05C22}" presName="negativeSpace" presStyleCnt="0"/>
      <dgm:spPr/>
    </dgm:pt>
    <dgm:pt modelId="{6F4E901F-21E8-884F-AFBD-580A4070E06F}" type="pres">
      <dgm:prSet presAssocID="{48F36C9C-4361-43E7-BE7C-BCB696C05C22}" presName="childText" presStyleLbl="conFgAcc1" presStyleIdx="5" presStyleCnt="7">
        <dgm:presLayoutVars>
          <dgm:bulletEnabled val="1"/>
        </dgm:presLayoutVars>
      </dgm:prSet>
      <dgm:spPr/>
    </dgm:pt>
    <dgm:pt modelId="{B237D5C8-D65C-DB43-B426-D4FF6B52F3ED}" type="pres">
      <dgm:prSet presAssocID="{B2FE6B12-8294-4549-B8E5-35C9A0EE6519}" presName="spaceBetweenRectangles" presStyleCnt="0"/>
      <dgm:spPr/>
    </dgm:pt>
    <dgm:pt modelId="{07E94ABD-A6E0-9343-8C04-0FAAF0FFB5AF}" type="pres">
      <dgm:prSet presAssocID="{F460D9DF-79F8-4CB8-B4AD-F80533156E0C}" presName="parentLin" presStyleCnt="0"/>
      <dgm:spPr/>
    </dgm:pt>
    <dgm:pt modelId="{35A13161-1109-8549-A8AD-1FE1AF62E8F6}" type="pres">
      <dgm:prSet presAssocID="{F460D9DF-79F8-4CB8-B4AD-F80533156E0C}" presName="parentLeftMargin" presStyleLbl="node1" presStyleIdx="5" presStyleCnt="7"/>
      <dgm:spPr/>
    </dgm:pt>
    <dgm:pt modelId="{30E0CB60-1522-904D-8725-3A2F445C273A}" type="pres">
      <dgm:prSet presAssocID="{F460D9DF-79F8-4CB8-B4AD-F80533156E0C}" presName="parentText" presStyleLbl="node1" presStyleIdx="6" presStyleCnt="7">
        <dgm:presLayoutVars>
          <dgm:chMax val="0"/>
          <dgm:bulletEnabled val="1"/>
        </dgm:presLayoutVars>
      </dgm:prSet>
      <dgm:spPr/>
    </dgm:pt>
    <dgm:pt modelId="{3A7472E5-8463-1145-9AF7-F4E94304126D}" type="pres">
      <dgm:prSet presAssocID="{F460D9DF-79F8-4CB8-B4AD-F80533156E0C}" presName="negativeSpace" presStyleCnt="0"/>
      <dgm:spPr/>
    </dgm:pt>
    <dgm:pt modelId="{A6DCD39F-E044-C74B-AA41-1EB490D45A54}" type="pres">
      <dgm:prSet presAssocID="{F460D9DF-79F8-4CB8-B4AD-F80533156E0C}" presName="childText" presStyleLbl="conFgAcc1" presStyleIdx="6" presStyleCnt="7">
        <dgm:presLayoutVars>
          <dgm:bulletEnabled val="1"/>
        </dgm:presLayoutVars>
      </dgm:prSet>
      <dgm:spPr/>
    </dgm:pt>
  </dgm:ptLst>
  <dgm:cxnLst>
    <dgm:cxn modelId="{59522312-33B0-4300-AF19-B6CD76787A41}" srcId="{E9BA66EE-FDA4-452E-8607-F8B62A4288CA}" destId="{B433EC5F-5B44-4578-B87A-7A1AA9CD68C0}" srcOrd="1" destOrd="0" parTransId="{2DFE863E-918C-4272-B348-484E413275CC}" sibTransId="{A70AAD94-C13F-4694-BE24-46725F864AF8}"/>
    <dgm:cxn modelId="{A4DF0D1B-C3DF-44F1-83E7-6D35C05CD79D}" srcId="{676FF6E0-D0B5-4A6C-ABB2-207EDF9832EA}" destId="{238ABA70-9DB3-449C-A91A-2A6CA592450F}" srcOrd="4" destOrd="0" parTransId="{0945C965-46F7-4824-A0FC-271470A8DE70}" sibTransId="{C757B55D-9854-4EB9-A147-E50DCD3701FE}"/>
    <dgm:cxn modelId="{1A90FE26-4D2F-4E6E-8ACA-9EBB722D5BAF}" srcId="{308BE999-41EB-460D-B09F-07DDB1C009F6}" destId="{12B8B283-2EB1-4508-ABF8-33E1E485788C}" srcOrd="0" destOrd="0" parTransId="{33BDB985-D869-4DA5-9EBA-2F9F33900CFA}" sibTransId="{FC29E827-B169-4D7B-B38B-EE3125B18799}"/>
    <dgm:cxn modelId="{11A26D32-20F4-42BC-A3E8-D47F22FEE9B1}" srcId="{E9BA66EE-FDA4-452E-8607-F8B62A4288CA}" destId="{AC5364BB-F219-4954-BA50-E45C77C78C81}" srcOrd="0" destOrd="0" parTransId="{1AD7B7BC-CF11-4E09-B3F1-4E55236A21BB}" sibTransId="{06C13ED1-DEBD-4A34-981C-5CDECAFC062E}"/>
    <dgm:cxn modelId="{EF822036-E5F2-2246-9268-1657143963D0}" type="presOf" srcId="{B7D596B5-C2FB-4A07-AA11-A70838873622}" destId="{99451A64-D88F-CC40-8903-9C31DEE3B92E}" srcOrd="0" destOrd="0" presId="urn:microsoft.com/office/officeart/2005/8/layout/list1"/>
    <dgm:cxn modelId="{70AEEA37-6B98-EB4C-A15F-D2B9B3536C2B}" type="presOf" srcId="{F460D9DF-79F8-4CB8-B4AD-F80533156E0C}" destId="{30E0CB60-1522-904D-8725-3A2F445C273A}" srcOrd="1" destOrd="0" presId="urn:microsoft.com/office/officeart/2005/8/layout/list1"/>
    <dgm:cxn modelId="{789C7C3F-B5F2-465A-B7A7-7267B9C8E0E6}" srcId="{676FF6E0-D0B5-4A6C-ABB2-207EDF9832EA}" destId="{B7D596B5-C2FB-4A07-AA11-A70838873622}" srcOrd="0" destOrd="0" parTransId="{BDA1BDBF-F24D-4608-8A24-B1A650865AEB}" sibTransId="{42A2E8F5-DE95-4D70-812D-D22B512AAD2A}"/>
    <dgm:cxn modelId="{7B371340-7E98-1C41-9C49-17D92BCFF2AD}" type="presOf" srcId="{B7D596B5-C2FB-4A07-AA11-A70838873622}" destId="{2E3C7F41-64FD-9249-8D14-E8F580F8E2FB}" srcOrd="1" destOrd="0" presId="urn:microsoft.com/office/officeart/2005/8/layout/list1"/>
    <dgm:cxn modelId="{0C1D3345-3AC0-9D40-A0F4-6E43BB9B0C51}" type="presOf" srcId="{F460D9DF-79F8-4CB8-B4AD-F80533156E0C}" destId="{35A13161-1109-8549-A8AD-1FE1AF62E8F6}" srcOrd="0" destOrd="0" presId="urn:microsoft.com/office/officeart/2005/8/layout/list1"/>
    <dgm:cxn modelId="{6DDA914C-1F77-4FB5-B0C9-3CF200087223}" srcId="{B7D596B5-C2FB-4A07-AA11-A70838873622}" destId="{9AFD90B9-58DE-4670-A10D-F14D4FDC832E}" srcOrd="0" destOrd="0" parTransId="{F0D89E0B-8477-4A7F-A6ED-FB8C2C802C76}" sibTransId="{3BD31C64-243D-4B6F-A12E-F5FC5C885001}"/>
    <dgm:cxn modelId="{2F9C144F-3CE3-4FF2-8A04-3C5EC23799CC}" srcId="{676FF6E0-D0B5-4A6C-ABB2-207EDF9832EA}" destId="{C54CFD77-8D7E-43BC-99AB-5C9CF6CCA71B}" srcOrd="3" destOrd="0" parTransId="{77D72F58-96F7-451A-93A3-E6E126FAC036}" sibTransId="{C5805F22-5D43-4A22-8244-A9F2A17A1EAC}"/>
    <dgm:cxn modelId="{E329CA58-CB94-4423-8710-53BA711EDA58}" srcId="{676FF6E0-D0B5-4A6C-ABB2-207EDF9832EA}" destId="{E9BA66EE-FDA4-452E-8607-F8B62A4288CA}" srcOrd="1" destOrd="0" parTransId="{DA62EEAD-5BB8-476B-AEA0-2B96B89B5572}" sibTransId="{24EF97D8-98EF-484D-801E-E85DAE30534E}"/>
    <dgm:cxn modelId="{99F65D64-A68B-2C47-9312-93BBD6A97EC8}" type="presOf" srcId="{238ABA70-9DB3-449C-A91A-2A6CA592450F}" destId="{FEC99BDB-6424-1F48-A664-56B59259C2B2}" srcOrd="1" destOrd="0" presId="urn:microsoft.com/office/officeart/2005/8/layout/list1"/>
    <dgm:cxn modelId="{DFAE0667-EBF3-4D63-B403-E9B09149A840}" srcId="{B7D596B5-C2FB-4A07-AA11-A70838873622}" destId="{EF0C8934-E18E-4733-A7B8-6142F0DB5B97}" srcOrd="1" destOrd="0" parTransId="{9256088B-F89A-464C-9B27-C15DF2A16502}" sibTransId="{A07751EC-3934-45A6-A3B2-2674971E97C6}"/>
    <dgm:cxn modelId="{A87E1378-124D-9F44-840E-9FE3A30C55C8}" type="presOf" srcId="{308BE999-41EB-460D-B09F-07DDB1C009F6}" destId="{DC8D83C5-056B-464F-BEDC-BC6C42351BEC}" srcOrd="1" destOrd="0" presId="urn:microsoft.com/office/officeart/2005/8/layout/list1"/>
    <dgm:cxn modelId="{20EFB778-4071-9D47-BA90-0A90785BE32D}" type="presOf" srcId="{E9BA66EE-FDA4-452E-8607-F8B62A4288CA}" destId="{76A432D2-D8E3-E949-81BE-1172A887E02E}" srcOrd="1" destOrd="0" presId="urn:microsoft.com/office/officeart/2005/8/layout/list1"/>
    <dgm:cxn modelId="{671F0583-D4E6-9044-BA19-DF5C721B2272}" type="presOf" srcId="{AC5364BB-F219-4954-BA50-E45C77C78C81}" destId="{2940D9CD-CA96-3849-BCA8-83E774F34733}" srcOrd="0" destOrd="0" presId="urn:microsoft.com/office/officeart/2005/8/layout/list1"/>
    <dgm:cxn modelId="{BDFF0C86-399F-F14A-92D9-27FFC561071D}" type="presOf" srcId="{E9BA66EE-FDA4-452E-8607-F8B62A4288CA}" destId="{9BA6A9DE-07D5-CA42-BD86-1AF28DDBEECB}" srcOrd="0" destOrd="0" presId="urn:microsoft.com/office/officeart/2005/8/layout/list1"/>
    <dgm:cxn modelId="{4FC40594-CEA1-2B4C-9105-9612019E15D9}" type="presOf" srcId="{9AFD90B9-58DE-4670-A10D-F14D4FDC832E}" destId="{19E87B8A-1B7F-4249-9554-9F505216E48C}" srcOrd="0" destOrd="0" presId="urn:microsoft.com/office/officeart/2005/8/layout/list1"/>
    <dgm:cxn modelId="{5D1EEAA0-8E9B-DE4A-B440-25D9E5F37454}" type="presOf" srcId="{48F36C9C-4361-43E7-BE7C-BCB696C05C22}" destId="{0A2CBC3E-366A-2348-8D23-7155E8BD36CD}" srcOrd="1" destOrd="0" presId="urn:microsoft.com/office/officeart/2005/8/layout/list1"/>
    <dgm:cxn modelId="{E7DE60AB-A0AA-FD47-BDC5-17FEC962953F}" type="presOf" srcId="{C54CFD77-8D7E-43BC-99AB-5C9CF6CCA71B}" destId="{B26C8A59-D2BC-A645-B2A1-29679E31B589}" srcOrd="1" destOrd="0" presId="urn:microsoft.com/office/officeart/2005/8/layout/list1"/>
    <dgm:cxn modelId="{5D7F59AE-081D-FD48-9B1A-63646A0578E2}" type="presOf" srcId="{12B8B283-2EB1-4508-ABF8-33E1E485788C}" destId="{98DEAA36-2E0B-D448-A9D1-75DDD4226FA5}" srcOrd="0" destOrd="0" presId="urn:microsoft.com/office/officeart/2005/8/layout/list1"/>
    <dgm:cxn modelId="{DE4716AF-E22D-EA4A-AC4D-3D15A077D170}" type="presOf" srcId="{238ABA70-9DB3-449C-A91A-2A6CA592450F}" destId="{F68F5EBA-6A0B-B147-A25F-29FD8156E77C}" srcOrd="0" destOrd="0" presId="urn:microsoft.com/office/officeart/2005/8/layout/list1"/>
    <dgm:cxn modelId="{B29342B6-6C6C-C64F-A1A7-FBADD7C69874}" type="presOf" srcId="{308BE999-41EB-460D-B09F-07DDB1C009F6}" destId="{4BFF7585-B5B8-B247-98FA-ECE1BD9B60ED}" srcOrd="0" destOrd="0" presId="urn:microsoft.com/office/officeart/2005/8/layout/list1"/>
    <dgm:cxn modelId="{5BEF20CA-177F-9542-9D5F-FE6E91C71702}" type="presOf" srcId="{EF0C8934-E18E-4733-A7B8-6142F0DB5B97}" destId="{19E87B8A-1B7F-4249-9554-9F505216E48C}" srcOrd="0" destOrd="1" presId="urn:microsoft.com/office/officeart/2005/8/layout/list1"/>
    <dgm:cxn modelId="{33CF1BD5-BFD9-A445-B8BA-876EFF5333AE}" type="presOf" srcId="{C54CFD77-8D7E-43BC-99AB-5C9CF6CCA71B}" destId="{C3061E27-87D2-4242-B778-8A97C619716F}" srcOrd="0" destOrd="0" presId="urn:microsoft.com/office/officeart/2005/8/layout/list1"/>
    <dgm:cxn modelId="{F082A2E2-3447-5D48-B0B8-B3566A927181}" type="presOf" srcId="{676FF6E0-D0B5-4A6C-ABB2-207EDF9832EA}" destId="{95965403-7A67-414C-A852-7BAF5AE21AF5}" srcOrd="0" destOrd="0" presId="urn:microsoft.com/office/officeart/2005/8/layout/list1"/>
    <dgm:cxn modelId="{D8B5F3E4-B4B1-48F4-BA2F-7E617859DCF1}" srcId="{676FF6E0-D0B5-4A6C-ABB2-207EDF9832EA}" destId="{308BE999-41EB-460D-B09F-07DDB1C009F6}" srcOrd="2" destOrd="0" parTransId="{D7B8CA6C-7BAF-4042-9827-70A01641CED6}" sibTransId="{A98C606B-A732-4C82-867F-494675974751}"/>
    <dgm:cxn modelId="{EC8FBDE9-599C-6347-897A-FA390CC716E0}" type="presOf" srcId="{B433EC5F-5B44-4578-B87A-7A1AA9CD68C0}" destId="{2940D9CD-CA96-3849-BCA8-83E774F34733}" srcOrd="0" destOrd="1" presId="urn:microsoft.com/office/officeart/2005/8/layout/list1"/>
    <dgm:cxn modelId="{93168BEF-DC0A-B745-B82C-44C30D3CCC21}" type="presOf" srcId="{48F36C9C-4361-43E7-BE7C-BCB696C05C22}" destId="{86E5CD88-F161-4241-A5D9-484F0CD305EF}" srcOrd="0" destOrd="0" presId="urn:microsoft.com/office/officeart/2005/8/layout/list1"/>
    <dgm:cxn modelId="{677A0EF1-A7ED-48C8-BDA2-1AC386468F55}" srcId="{676FF6E0-D0B5-4A6C-ABB2-207EDF9832EA}" destId="{48F36C9C-4361-43E7-BE7C-BCB696C05C22}" srcOrd="5" destOrd="0" parTransId="{3A949913-809C-48EB-8F7A-02FE303BE0D7}" sibTransId="{B2FE6B12-8294-4549-B8E5-35C9A0EE6519}"/>
    <dgm:cxn modelId="{A7D2AEF3-E853-4447-8849-5EEE04370394}" srcId="{676FF6E0-D0B5-4A6C-ABB2-207EDF9832EA}" destId="{F460D9DF-79F8-4CB8-B4AD-F80533156E0C}" srcOrd="6" destOrd="0" parTransId="{B3EC7457-77D5-4F6D-BD3B-0771ED3BD9C5}" sibTransId="{974D6F13-3E6C-4B58-9715-A3984DEACCBE}"/>
    <dgm:cxn modelId="{C7AEA17D-006D-D244-81EE-B0776596A578}" type="presParOf" srcId="{95965403-7A67-414C-A852-7BAF5AE21AF5}" destId="{DFF5D4D7-1B63-8A43-826B-FA79B62D3CCB}" srcOrd="0" destOrd="0" presId="urn:microsoft.com/office/officeart/2005/8/layout/list1"/>
    <dgm:cxn modelId="{F4296961-29E4-6641-9C61-F7537DDC27DC}" type="presParOf" srcId="{DFF5D4D7-1B63-8A43-826B-FA79B62D3CCB}" destId="{99451A64-D88F-CC40-8903-9C31DEE3B92E}" srcOrd="0" destOrd="0" presId="urn:microsoft.com/office/officeart/2005/8/layout/list1"/>
    <dgm:cxn modelId="{BF4593A0-8A98-B44E-BD05-42468B7BC15D}" type="presParOf" srcId="{DFF5D4D7-1B63-8A43-826B-FA79B62D3CCB}" destId="{2E3C7F41-64FD-9249-8D14-E8F580F8E2FB}" srcOrd="1" destOrd="0" presId="urn:microsoft.com/office/officeart/2005/8/layout/list1"/>
    <dgm:cxn modelId="{704629D3-1A67-EE4B-89F7-DC39E4315E1C}" type="presParOf" srcId="{95965403-7A67-414C-A852-7BAF5AE21AF5}" destId="{469E193C-BCDA-A949-A2B9-B7D5CEB049B7}" srcOrd="1" destOrd="0" presId="urn:microsoft.com/office/officeart/2005/8/layout/list1"/>
    <dgm:cxn modelId="{9B4E9014-0FBD-8C40-837E-6A858E065CA6}" type="presParOf" srcId="{95965403-7A67-414C-A852-7BAF5AE21AF5}" destId="{19E87B8A-1B7F-4249-9554-9F505216E48C}" srcOrd="2" destOrd="0" presId="urn:microsoft.com/office/officeart/2005/8/layout/list1"/>
    <dgm:cxn modelId="{ED64F715-990C-0544-9AE1-698A83C3A3E2}" type="presParOf" srcId="{95965403-7A67-414C-A852-7BAF5AE21AF5}" destId="{1402202D-51CA-2445-9EDC-4CB32AE8406D}" srcOrd="3" destOrd="0" presId="urn:microsoft.com/office/officeart/2005/8/layout/list1"/>
    <dgm:cxn modelId="{EFF1DEF7-3544-9040-AB3D-2CD5CBFBD564}" type="presParOf" srcId="{95965403-7A67-414C-A852-7BAF5AE21AF5}" destId="{45946ED9-64BC-5242-862A-E77C84D2918A}" srcOrd="4" destOrd="0" presId="urn:microsoft.com/office/officeart/2005/8/layout/list1"/>
    <dgm:cxn modelId="{30462F7C-7E09-7B48-81B1-083E86B7CFBD}" type="presParOf" srcId="{45946ED9-64BC-5242-862A-E77C84D2918A}" destId="{9BA6A9DE-07D5-CA42-BD86-1AF28DDBEECB}" srcOrd="0" destOrd="0" presId="urn:microsoft.com/office/officeart/2005/8/layout/list1"/>
    <dgm:cxn modelId="{923BDFC4-11F3-DC47-BF95-54DB7E5EE895}" type="presParOf" srcId="{45946ED9-64BC-5242-862A-E77C84D2918A}" destId="{76A432D2-D8E3-E949-81BE-1172A887E02E}" srcOrd="1" destOrd="0" presId="urn:microsoft.com/office/officeart/2005/8/layout/list1"/>
    <dgm:cxn modelId="{A2FE2E69-F008-D548-895A-F134C03A59F9}" type="presParOf" srcId="{95965403-7A67-414C-A852-7BAF5AE21AF5}" destId="{DE6821E4-8CC5-A64E-8AAA-20B472D214B2}" srcOrd="5" destOrd="0" presId="urn:microsoft.com/office/officeart/2005/8/layout/list1"/>
    <dgm:cxn modelId="{40203FD5-98E0-9542-AC4C-0AB2733A8908}" type="presParOf" srcId="{95965403-7A67-414C-A852-7BAF5AE21AF5}" destId="{2940D9CD-CA96-3849-BCA8-83E774F34733}" srcOrd="6" destOrd="0" presId="urn:microsoft.com/office/officeart/2005/8/layout/list1"/>
    <dgm:cxn modelId="{CC7A216D-26EC-5A47-9261-B85D33CE1982}" type="presParOf" srcId="{95965403-7A67-414C-A852-7BAF5AE21AF5}" destId="{C3C870CD-AB61-EC4C-97E5-C746D3E4B094}" srcOrd="7" destOrd="0" presId="urn:microsoft.com/office/officeart/2005/8/layout/list1"/>
    <dgm:cxn modelId="{E5B12D89-CC2D-E947-B295-F1D1D4A05F84}" type="presParOf" srcId="{95965403-7A67-414C-A852-7BAF5AE21AF5}" destId="{50F6FC74-433D-D54B-B860-01321356BA8D}" srcOrd="8" destOrd="0" presId="urn:microsoft.com/office/officeart/2005/8/layout/list1"/>
    <dgm:cxn modelId="{F70331D4-5CFA-764C-90AA-7127534BFC7F}" type="presParOf" srcId="{50F6FC74-433D-D54B-B860-01321356BA8D}" destId="{4BFF7585-B5B8-B247-98FA-ECE1BD9B60ED}" srcOrd="0" destOrd="0" presId="urn:microsoft.com/office/officeart/2005/8/layout/list1"/>
    <dgm:cxn modelId="{FE79E55F-BE05-894C-888A-9BC8AB8693A0}" type="presParOf" srcId="{50F6FC74-433D-D54B-B860-01321356BA8D}" destId="{DC8D83C5-056B-464F-BEDC-BC6C42351BEC}" srcOrd="1" destOrd="0" presId="urn:microsoft.com/office/officeart/2005/8/layout/list1"/>
    <dgm:cxn modelId="{17ED9883-801B-1D46-9132-9A2ACB9F3658}" type="presParOf" srcId="{95965403-7A67-414C-A852-7BAF5AE21AF5}" destId="{49F585F7-1660-2246-B0B7-6702FB03533F}" srcOrd="9" destOrd="0" presId="urn:microsoft.com/office/officeart/2005/8/layout/list1"/>
    <dgm:cxn modelId="{7D7D797F-72E0-E242-80B5-C886415B9A82}" type="presParOf" srcId="{95965403-7A67-414C-A852-7BAF5AE21AF5}" destId="{98DEAA36-2E0B-D448-A9D1-75DDD4226FA5}" srcOrd="10" destOrd="0" presId="urn:microsoft.com/office/officeart/2005/8/layout/list1"/>
    <dgm:cxn modelId="{4345B23C-3F1D-5246-8098-1C656C2E9B60}" type="presParOf" srcId="{95965403-7A67-414C-A852-7BAF5AE21AF5}" destId="{F669A25D-1E9E-EB40-99FF-0D1E1E51A077}" srcOrd="11" destOrd="0" presId="urn:microsoft.com/office/officeart/2005/8/layout/list1"/>
    <dgm:cxn modelId="{5A8B839F-81EC-1046-AA90-6401FADAC674}" type="presParOf" srcId="{95965403-7A67-414C-A852-7BAF5AE21AF5}" destId="{229F1644-6A3A-5A40-8296-101D15157726}" srcOrd="12" destOrd="0" presId="urn:microsoft.com/office/officeart/2005/8/layout/list1"/>
    <dgm:cxn modelId="{F9F9A5F6-F22A-E64A-9909-42B53A4D1A43}" type="presParOf" srcId="{229F1644-6A3A-5A40-8296-101D15157726}" destId="{C3061E27-87D2-4242-B778-8A97C619716F}" srcOrd="0" destOrd="0" presId="urn:microsoft.com/office/officeart/2005/8/layout/list1"/>
    <dgm:cxn modelId="{BAD1A418-F8A9-D846-9238-6FE9B0CD9610}" type="presParOf" srcId="{229F1644-6A3A-5A40-8296-101D15157726}" destId="{B26C8A59-D2BC-A645-B2A1-29679E31B589}" srcOrd="1" destOrd="0" presId="urn:microsoft.com/office/officeart/2005/8/layout/list1"/>
    <dgm:cxn modelId="{6012614C-67D5-B84D-8E38-AABA2249771D}" type="presParOf" srcId="{95965403-7A67-414C-A852-7BAF5AE21AF5}" destId="{3819DF7D-78A7-BC44-9621-430CD46382F0}" srcOrd="13" destOrd="0" presId="urn:microsoft.com/office/officeart/2005/8/layout/list1"/>
    <dgm:cxn modelId="{90EE1962-BE13-7B45-B89A-AF4664E403CA}" type="presParOf" srcId="{95965403-7A67-414C-A852-7BAF5AE21AF5}" destId="{73873EC0-558B-5144-A0F6-24289BBC2A3C}" srcOrd="14" destOrd="0" presId="urn:microsoft.com/office/officeart/2005/8/layout/list1"/>
    <dgm:cxn modelId="{092A60D7-A639-6542-B3F7-144A9FA7ADF0}" type="presParOf" srcId="{95965403-7A67-414C-A852-7BAF5AE21AF5}" destId="{40A4FAB9-6E1B-0240-B5EB-4FA7C1C8F2A9}" srcOrd="15" destOrd="0" presId="urn:microsoft.com/office/officeart/2005/8/layout/list1"/>
    <dgm:cxn modelId="{BBBF4160-023E-F04B-B3AF-892271D3450E}" type="presParOf" srcId="{95965403-7A67-414C-A852-7BAF5AE21AF5}" destId="{A022C943-00B3-2049-B3E7-FF82A985456C}" srcOrd="16" destOrd="0" presId="urn:microsoft.com/office/officeart/2005/8/layout/list1"/>
    <dgm:cxn modelId="{203CE16F-53B7-8E4F-A369-910CD795F2B0}" type="presParOf" srcId="{A022C943-00B3-2049-B3E7-FF82A985456C}" destId="{F68F5EBA-6A0B-B147-A25F-29FD8156E77C}" srcOrd="0" destOrd="0" presId="urn:microsoft.com/office/officeart/2005/8/layout/list1"/>
    <dgm:cxn modelId="{82DE928E-290C-BE4F-B619-77BF4E20A7DB}" type="presParOf" srcId="{A022C943-00B3-2049-B3E7-FF82A985456C}" destId="{FEC99BDB-6424-1F48-A664-56B59259C2B2}" srcOrd="1" destOrd="0" presId="urn:microsoft.com/office/officeart/2005/8/layout/list1"/>
    <dgm:cxn modelId="{3BCB6FC9-ED40-FA45-A592-54D145AA16D8}" type="presParOf" srcId="{95965403-7A67-414C-A852-7BAF5AE21AF5}" destId="{18F3FD99-042A-8246-B61B-E54F103A80AC}" srcOrd="17" destOrd="0" presId="urn:microsoft.com/office/officeart/2005/8/layout/list1"/>
    <dgm:cxn modelId="{03909189-534D-7640-90B6-EBCCD9C2A399}" type="presParOf" srcId="{95965403-7A67-414C-A852-7BAF5AE21AF5}" destId="{CEB31380-D6C9-2F4D-A955-5774D5ED7E15}" srcOrd="18" destOrd="0" presId="urn:microsoft.com/office/officeart/2005/8/layout/list1"/>
    <dgm:cxn modelId="{DF68A817-4890-A749-94CA-DC0973CDD6E5}" type="presParOf" srcId="{95965403-7A67-414C-A852-7BAF5AE21AF5}" destId="{27E75B72-70B2-CD4F-892D-5E195B37FBAF}" srcOrd="19" destOrd="0" presId="urn:microsoft.com/office/officeart/2005/8/layout/list1"/>
    <dgm:cxn modelId="{90DAB796-C042-7A49-9C8E-E00E4A9C69C4}" type="presParOf" srcId="{95965403-7A67-414C-A852-7BAF5AE21AF5}" destId="{1126A84E-8DB8-0642-AA24-82829F3BBF38}" srcOrd="20" destOrd="0" presId="urn:microsoft.com/office/officeart/2005/8/layout/list1"/>
    <dgm:cxn modelId="{2B9B7388-47BB-4046-8CF7-E47B46FB0BB1}" type="presParOf" srcId="{1126A84E-8DB8-0642-AA24-82829F3BBF38}" destId="{86E5CD88-F161-4241-A5D9-484F0CD305EF}" srcOrd="0" destOrd="0" presId="urn:microsoft.com/office/officeart/2005/8/layout/list1"/>
    <dgm:cxn modelId="{B1C9F6E3-22CD-C043-80A7-B45D4EA7FB69}" type="presParOf" srcId="{1126A84E-8DB8-0642-AA24-82829F3BBF38}" destId="{0A2CBC3E-366A-2348-8D23-7155E8BD36CD}" srcOrd="1" destOrd="0" presId="urn:microsoft.com/office/officeart/2005/8/layout/list1"/>
    <dgm:cxn modelId="{015BC0FF-CE21-7E4E-8BE3-B49067C1D945}" type="presParOf" srcId="{95965403-7A67-414C-A852-7BAF5AE21AF5}" destId="{03CB934B-37AE-8B41-9579-981FDD81E224}" srcOrd="21" destOrd="0" presId="urn:microsoft.com/office/officeart/2005/8/layout/list1"/>
    <dgm:cxn modelId="{562B77E5-88B2-5548-8B8C-5199666DA1FF}" type="presParOf" srcId="{95965403-7A67-414C-A852-7BAF5AE21AF5}" destId="{6F4E901F-21E8-884F-AFBD-580A4070E06F}" srcOrd="22" destOrd="0" presId="urn:microsoft.com/office/officeart/2005/8/layout/list1"/>
    <dgm:cxn modelId="{0EF1D091-7028-2743-83C8-C38021F2E273}" type="presParOf" srcId="{95965403-7A67-414C-A852-7BAF5AE21AF5}" destId="{B237D5C8-D65C-DB43-B426-D4FF6B52F3ED}" srcOrd="23" destOrd="0" presId="urn:microsoft.com/office/officeart/2005/8/layout/list1"/>
    <dgm:cxn modelId="{2C914DB5-E447-2D4E-A64F-419F7AF74830}" type="presParOf" srcId="{95965403-7A67-414C-A852-7BAF5AE21AF5}" destId="{07E94ABD-A6E0-9343-8C04-0FAAF0FFB5AF}" srcOrd="24" destOrd="0" presId="urn:microsoft.com/office/officeart/2005/8/layout/list1"/>
    <dgm:cxn modelId="{6E09567D-837B-5D42-B272-07C283911884}" type="presParOf" srcId="{07E94ABD-A6E0-9343-8C04-0FAAF0FFB5AF}" destId="{35A13161-1109-8549-A8AD-1FE1AF62E8F6}" srcOrd="0" destOrd="0" presId="urn:microsoft.com/office/officeart/2005/8/layout/list1"/>
    <dgm:cxn modelId="{FBC10E48-AAAB-A94A-878D-C9BEA3A5817A}" type="presParOf" srcId="{07E94ABD-A6E0-9343-8C04-0FAAF0FFB5AF}" destId="{30E0CB60-1522-904D-8725-3A2F445C273A}" srcOrd="1" destOrd="0" presId="urn:microsoft.com/office/officeart/2005/8/layout/list1"/>
    <dgm:cxn modelId="{2D37FFF1-061C-5240-AE71-4A5924C00FD6}" type="presParOf" srcId="{95965403-7A67-414C-A852-7BAF5AE21AF5}" destId="{3A7472E5-8463-1145-9AF7-F4E94304126D}" srcOrd="25" destOrd="0" presId="urn:microsoft.com/office/officeart/2005/8/layout/list1"/>
    <dgm:cxn modelId="{7D2D1AC2-0AA5-9D4B-8DFB-28B42D80DC79}" type="presParOf" srcId="{95965403-7A67-414C-A852-7BAF5AE21AF5}" destId="{A6DCD39F-E044-C74B-AA41-1EB490D45A5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A43C3-935B-4D30-A711-F2481BF01CE6}"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68F9F0A9-C600-48A0-A63F-13BD3DB859A3}">
      <dgm:prSet custT="1"/>
      <dgm:spPr/>
      <dgm:t>
        <a:bodyPr/>
        <a:lstStyle/>
        <a:p>
          <a:r>
            <a:rPr lang="en-CA" sz="1800"/>
            <a:t>Roles and Responsibilities within a Family</a:t>
          </a:r>
          <a:endParaRPr lang="en-US" sz="1800"/>
        </a:p>
      </dgm:t>
    </dgm:pt>
    <dgm:pt modelId="{529395C6-2E5D-471A-951E-6A23C24A2787}" type="parTrans" cxnId="{F162BDF2-491F-4F60-A3DE-6ECD0C701FD5}">
      <dgm:prSet/>
      <dgm:spPr/>
      <dgm:t>
        <a:bodyPr/>
        <a:lstStyle/>
        <a:p>
          <a:endParaRPr lang="en-US" sz="2000"/>
        </a:p>
      </dgm:t>
    </dgm:pt>
    <dgm:pt modelId="{A2BA3E8E-C227-43A0-A66B-5B595C5E0CD1}" type="sibTrans" cxnId="{F162BDF2-491F-4F60-A3DE-6ECD0C701FD5}">
      <dgm:prSet/>
      <dgm:spPr/>
      <dgm:t>
        <a:bodyPr/>
        <a:lstStyle/>
        <a:p>
          <a:endParaRPr lang="en-US" sz="2000"/>
        </a:p>
      </dgm:t>
    </dgm:pt>
    <dgm:pt modelId="{DD60CB83-D574-436F-B24B-DDC5364FF915}">
      <dgm:prSet custT="1"/>
      <dgm:spPr/>
      <dgm:t>
        <a:bodyPr/>
        <a:lstStyle/>
        <a:p>
          <a:r>
            <a:rPr lang="en-CA" sz="1800"/>
            <a:t>Traditional roles such as parent, child, grandparent</a:t>
          </a:r>
          <a:endParaRPr lang="en-US" sz="1800"/>
        </a:p>
      </dgm:t>
    </dgm:pt>
    <dgm:pt modelId="{6D55E3B5-8CCB-4C8A-8162-87F8CDAFB285}" type="parTrans" cxnId="{A82CCB03-33AD-437C-A3F4-B9D0DB0BA140}">
      <dgm:prSet/>
      <dgm:spPr/>
      <dgm:t>
        <a:bodyPr/>
        <a:lstStyle/>
        <a:p>
          <a:endParaRPr lang="en-US" sz="2000"/>
        </a:p>
      </dgm:t>
    </dgm:pt>
    <dgm:pt modelId="{13344BF4-1004-4E72-B6DF-DA172F02CE8E}" type="sibTrans" cxnId="{A82CCB03-33AD-437C-A3F4-B9D0DB0BA140}">
      <dgm:prSet/>
      <dgm:spPr/>
      <dgm:t>
        <a:bodyPr/>
        <a:lstStyle/>
        <a:p>
          <a:endParaRPr lang="en-US" sz="2000"/>
        </a:p>
      </dgm:t>
    </dgm:pt>
    <dgm:pt modelId="{ED09647F-69DF-4ED0-9F77-C10773154419}">
      <dgm:prSet custT="1"/>
      <dgm:spPr/>
      <dgm:t>
        <a:bodyPr/>
        <a:lstStyle/>
        <a:p>
          <a:r>
            <a:rPr lang="en-CA" sz="1800"/>
            <a:t>Individual skills and interests can also determine roles</a:t>
          </a:r>
          <a:endParaRPr lang="en-US" sz="1800"/>
        </a:p>
      </dgm:t>
    </dgm:pt>
    <dgm:pt modelId="{8F879CE5-C5DA-47F9-BFB9-22180BB4905B}" type="parTrans" cxnId="{933F4F34-C9E7-4414-982C-06E3E5735DFE}">
      <dgm:prSet/>
      <dgm:spPr/>
      <dgm:t>
        <a:bodyPr/>
        <a:lstStyle/>
        <a:p>
          <a:endParaRPr lang="en-US" sz="2000"/>
        </a:p>
      </dgm:t>
    </dgm:pt>
    <dgm:pt modelId="{1A63EF55-8769-4F8B-9C34-3BC00D6F5FFD}" type="sibTrans" cxnId="{933F4F34-C9E7-4414-982C-06E3E5735DFE}">
      <dgm:prSet/>
      <dgm:spPr/>
      <dgm:t>
        <a:bodyPr/>
        <a:lstStyle/>
        <a:p>
          <a:endParaRPr lang="en-US" sz="2000"/>
        </a:p>
      </dgm:t>
    </dgm:pt>
    <dgm:pt modelId="{A85AB8C0-84D6-4CB1-AC72-8C48936C749D}">
      <dgm:prSet custT="1"/>
      <dgm:spPr/>
      <dgm:t>
        <a:bodyPr/>
        <a:lstStyle/>
        <a:p>
          <a:r>
            <a:rPr lang="en-CA" sz="1800"/>
            <a:t>Communication Styles and their Impact</a:t>
          </a:r>
          <a:endParaRPr lang="en-US" sz="1800"/>
        </a:p>
      </dgm:t>
    </dgm:pt>
    <dgm:pt modelId="{899A02BE-6C56-462E-B31B-41A7E7F36FB1}" type="parTrans" cxnId="{DBA7E76D-95C4-416A-B43F-25787FD1BFDD}">
      <dgm:prSet/>
      <dgm:spPr/>
      <dgm:t>
        <a:bodyPr/>
        <a:lstStyle/>
        <a:p>
          <a:endParaRPr lang="en-US" sz="2000"/>
        </a:p>
      </dgm:t>
    </dgm:pt>
    <dgm:pt modelId="{FFA7A635-21B3-4EE0-A432-4DE5CC4C1514}" type="sibTrans" cxnId="{DBA7E76D-95C4-416A-B43F-25787FD1BFDD}">
      <dgm:prSet/>
      <dgm:spPr/>
      <dgm:t>
        <a:bodyPr/>
        <a:lstStyle/>
        <a:p>
          <a:endParaRPr lang="en-US" sz="2000"/>
        </a:p>
      </dgm:t>
    </dgm:pt>
    <dgm:pt modelId="{483B436C-62DA-4B28-A0E5-6B49DB4B0F22}">
      <dgm:prSet custT="1"/>
      <dgm:spPr/>
      <dgm:t>
        <a:bodyPr/>
        <a:lstStyle/>
        <a:p>
          <a:r>
            <a:rPr lang="en-CA" sz="1800"/>
            <a:t>Healthy communication involves active listening and open dialogue</a:t>
          </a:r>
          <a:endParaRPr lang="en-US" sz="1800"/>
        </a:p>
      </dgm:t>
    </dgm:pt>
    <dgm:pt modelId="{C94653FF-4A8F-49F4-BB26-F2FBF050AC8B}" type="parTrans" cxnId="{59DCB121-BD79-437B-814A-C98621C984D5}">
      <dgm:prSet/>
      <dgm:spPr/>
      <dgm:t>
        <a:bodyPr/>
        <a:lstStyle/>
        <a:p>
          <a:endParaRPr lang="en-US" sz="2000"/>
        </a:p>
      </dgm:t>
    </dgm:pt>
    <dgm:pt modelId="{3E8EB197-E8A9-4304-9F80-56FC452D6A83}" type="sibTrans" cxnId="{59DCB121-BD79-437B-814A-C98621C984D5}">
      <dgm:prSet/>
      <dgm:spPr/>
      <dgm:t>
        <a:bodyPr/>
        <a:lstStyle/>
        <a:p>
          <a:endParaRPr lang="en-US" sz="2000"/>
        </a:p>
      </dgm:t>
    </dgm:pt>
    <dgm:pt modelId="{8797C88E-5156-432F-BDCB-4FD035C94997}">
      <dgm:prSet custT="1"/>
      <dgm:spPr/>
      <dgm:t>
        <a:bodyPr/>
        <a:lstStyle/>
        <a:p>
          <a:r>
            <a:rPr lang="en-CA" sz="1800"/>
            <a:t>Poor communication can lead to misunderstandings and conflicts</a:t>
          </a:r>
          <a:endParaRPr lang="en-US" sz="1800"/>
        </a:p>
      </dgm:t>
    </dgm:pt>
    <dgm:pt modelId="{516EF0D7-6B26-4FF2-BA4A-52C7DB776740}" type="parTrans" cxnId="{4A2E53AF-60E9-408C-86CB-174CF4546EED}">
      <dgm:prSet/>
      <dgm:spPr/>
      <dgm:t>
        <a:bodyPr/>
        <a:lstStyle/>
        <a:p>
          <a:endParaRPr lang="en-US" sz="2000"/>
        </a:p>
      </dgm:t>
    </dgm:pt>
    <dgm:pt modelId="{987D2070-8FA7-4D00-AC9C-DBA5B18A804E}" type="sibTrans" cxnId="{4A2E53AF-60E9-408C-86CB-174CF4546EED}">
      <dgm:prSet/>
      <dgm:spPr/>
      <dgm:t>
        <a:bodyPr/>
        <a:lstStyle/>
        <a:p>
          <a:endParaRPr lang="en-US" sz="2000"/>
        </a:p>
      </dgm:t>
    </dgm:pt>
    <dgm:pt modelId="{DD6F348A-D466-42A4-8F82-A3936A010E89}">
      <dgm:prSet custT="1"/>
      <dgm:spPr/>
      <dgm:t>
        <a:bodyPr/>
        <a:lstStyle/>
        <a:p>
          <a:r>
            <a:rPr lang="en-CA" sz="1800"/>
            <a:t>Hierarchy and Power Dynamics</a:t>
          </a:r>
          <a:endParaRPr lang="en-US" sz="1800"/>
        </a:p>
      </dgm:t>
    </dgm:pt>
    <dgm:pt modelId="{FA970C62-9763-4856-96F3-BE190640685E}" type="parTrans" cxnId="{0231F907-BE02-4C89-80BA-D496588EC6DA}">
      <dgm:prSet/>
      <dgm:spPr/>
      <dgm:t>
        <a:bodyPr/>
        <a:lstStyle/>
        <a:p>
          <a:endParaRPr lang="en-US" sz="2000"/>
        </a:p>
      </dgm:t>
    </dgm:pt>
    <dgm:pt modelId="{3E4B4868-1387-4A33-B78F-F0DE8C417B33}" type="sibTrans" cxnId="{0231F907-BE02-4C89-80BA-D496588EC6DA}">
      <dgm:prSet/>
      <dgm:spPr/>
      <dgm:t>
        <a:bodyPr/>
        <a:lstStyle/>
        <a:p>
          <a:endParaRPr lang="en-US" sz="2000"/>
        </a:p>
      </dgm:t>
    </dgm:pt>
    <dgm:pt modelId="{3A3D13C5-9559-4DAD-BF71-F4021A142E1F}">
      <dgm:prSet custT="1"/>
      <dgm:spPr/>
      <dgm:t>
        <a:bodyPr/>
        <a:lstStyle/>
        <a:p>
          <a:r>
            <a:rPr lang="en-CA" sz="1800"/>
            <a:t>Some families have clear hierarchies and power dynamics</a:t>
          </a:r>
          <a:endParaRPr lang="en-US" sz="1800"/>
        </a:p>
      </dgm:t>
    </dgm:pt>
    <dgm:pt modelId="{DC1C75E5-7DDC-4C6B-A662-1EC0352B85FC}" type="parTrans" cxnId="{F281777B-10C7-4417-A038-13327BD92DB0}">
      <dgm:prSet/>
      <dgm:spPr/>
      <dgm:t>
        <a:bodyPr/>
        <a:lstStyle/>
        <a:p>
          <a:endParaRPr lang="en-US" sz="2000"/>
        </a:p>
      </dgm:t>
    </dgm:pt>
    <dgm:pt modelId="{6B28A9C9-0170-454F-AD47-6227C84815F1}" type="sibTrans" cxnId="{F281777B-10C7-4417-A038-13327BD92DB0}">
      <dgm:prSet/>
      <dgm:spPr/>
      <dgm:t>
        <a:bodyPr/>
        <a:lstStyle/>
        <a:p>
          <a:endParaRPr lang="en-US" sz="2000"/>
        </a:p>
      </dgm:t>
    </dgm:pt>
    <dgm:pt modelId="{462E035D-3CE5-440C-9DA1-3500BF0FD0F1}">
      <dgm:prSet custT="1"/>
      <dgm:spPr/>
      <dgm:t>
        <a:bodyPr/>
        <a:lstStyle/>
        <a:p>
          <a:r>
            <a:rPr lang="en-CA" sz="1800"/>
            <a:t>Can influence decision-making and conflict resolution</a:t>
          </a:r>
          <a:endParaRPr lang="en-US" sz="1800"/>
        </a:p>
      </dgm:t>
    </dgm:pt>
    <dgm:pt modelId="{76ED785B-174A-416D-9EDB-2C3CD30C2A74}" type="parTrans" cxnId="{3406E4A9-B365-4451-AB5E-61DA1CA2B037}">
      <dgm:prSet/>
      <dgm:spPr/>
      <dgm:t>
        <a:bodyPr/>
        <a:lstStyle/>
        <a:p>
          <a:endParaRPr lang="en-US" sz="2000"/>
        </a:p>
      </dgm:t>
    </dgm:pt>
    <dgm:pt modelId="{6263BC3E-91C3-4C8C-A33B-09E750066159}" type="sibTrans" cxnId="{3406E4A9-B365-4451-AB5E-61DA1CA2B037}">
      <dgm:prSet/>
      <dgm:spPr/>
      <dgm:t>
        <a:bodyPr/>
        <a:lstStyle/>
        <a:p>
          <a:endParaRPr lang="en-US" sz="2000"/>
        </a:p>
      </dgm:t>
    </dgm:pt>
    <dgm:pt modelId="{A800AFE4-4D7C-46DA-BB2E-72017BE99D02}">
      <dgm:prSet custT="1"/>
      <dgm:spPr/>
      <dgm:t>
        <a:bodyPr/>
        <a:lstStyle/>
        <a:p>
          <a:r>
            <a:rPr lang="en-CA" sz="1800"/>
            <a:t>Conflict Resolution Strategies</a:t>
          </a:r>
          <a:endParaRPr lang="en-US" sz="1800"/>
        </a:p>
      </dgm:t>
    </dgm:pt>
    <dgm:pt modelId="{7477228B-8FC7-488A-84D5-1651411C4CA2}" type="parTrans" cxnId="{594DBE37-B7BC-4702-B4FA-77BC7CCE5936}">
      <dgm:prSet/>
      <dgm:spPr/>
      <dgm:t>
        <a:bodyPr/>
        <a:lstStyle/>
        <a:p>
          <a:endParaRPr lang="en-US" sz="2000"/>
        </a:p>
      </dgm:t>
    </dgm:pt>
    <dgm:pt modelId="{F51321B6-2F8F-475D-AF54-713150347470}" type="sibTrans" cxnId="{594DBE37-B7BC-4702-B4FA-77BC7CCE5936}">
      <dgm:prSet/>
      <dgm:spPr/>
      <dgm:t>
        <a:bodyPr/>
        <a:lstStyle/>
        <a:p>
          <a:endParaRPr lang="en-US" sz="2000"/>
        </a:p>
      </dgm:t>
    </dgm:pt>
    <dgm:pt modelId="{B4D75ED4-ED7E-480A-8885-D1C9117FCD9A}">
      <dgm:prSet custT="1"/>
      <dgm:spPr/>
      <dgm:t>
        <a:bodyPr/>
        <a:lstStyle/>
        <a:p>
          <a:r>
            <a:rPr lang="en-CA" sz="1800"/>
            <a:t>Compromise, avoidance, or open discussion</a:t>
          </a:r>
          <a:endParaRPr lang="en-US" sz="1800"/>
        </a:p>
      </dgm:t>
    </dgm:pt>
    <dgm:pt modelId="{0EB5F224-339E-4A3B-A165-E80C5B50AE28}" type="parTrans" cxnId="{172B4416-8843-4429-AAB4-5ED9BB11B303}">
      <dgm:prSet/>
      <dgm:spPr/>
      <dgm:t>
        <a:bodyPr/>
        <a:lstStyle/>
        <a:p>
          <a:endParaRPr lang="en-US" sz="2000"/>
        </a:p>
      </dgm:t>
    </dgm:pt>
    <dgm:pt modelId="{87569663-8DAC-472B-B281-94CF4CDD785C}" type="sibTrans" cxnId="{172B4416-8843-4429-AAB4-5ED9BB11B303}">
      <dgm:prSet/>
      <dgm:spPr/>
      <dgm:t>
        <a:bodyPr/>
        <a:lstStyle/>
        <a:p>
          <a:endParaRPr lang="en-US" sz="2000"/>
        </a:p>
      </dgm:t>
    </dgm:pt>
    <dgm:pt modelId="{BECE2571-AF11-4D77-B450-78E7027C4C7D}">
      <dgm:prSet custT="1"/>
      <dgm:spPr/>
      <dgm:t>
        <a:bodyPr/>
        <a:lstStyle/>
        <a:p>
          <a:r>
            <a:rPr lang="en-CA" sz="1800"/>
            <a:t>Family Culture and Values</a:t>
          </a:r>
          <a:endParaRPr lang="en-US" sz="1800"/>
        </a:p>
      </dgm:t>
    </dgm:pt>
    <dgm:pt modelId="{E0175CAF-1F0C-4E81-9DD3-FD95291FDD21}" type="parTrans" cxnId="{7C26F395-F177-454B-B8FA-914223B4040C}">
      <dgm:prSet/>
      <dgm:spPr/>
      <dgm:t>
        <a:bodyPr/>
        <a:lstStyle/>
        <a:p>
          <a:endParaRPr lang="en-US" sz="2000"/>
        </a:p>
      </dgm:t>
    </dgm:pt>
    <dgm:pt modelId="{2CDCE555-55F4-4A5B-8DA0-4436413B61EC}" type="sibTrans" cxnId="{7C26F395-F177-454B-B8FA-914223B4040C}">
      <dgm:prSet/>
      <dgm:spPr/>
      <dgm:t>
        <a:bodyPr/>
        <a:lstStyle/>
        <a:p>
          <a:endParaRPr lang="en-US" sz="2000"/>
        </a:p>
      </dgm:t>
    </dgm:pt>
    <dgm:pt modelId="{19F410DD-1E92-E847-9E27-F2DB2FE8634C}" type="pres">
      <dgm:prSet presAssocID="{795A43C3-935B-4D30-A711-F2481BF01CE6}" presName="linear" presStyleCnt="0">
        <dgm:presLayoutVars>
          <dgm:dir/>
          <dgm:animLvl val="lvl"/>
          <dgm:resizeHandles val="exact"/>
        </dgm:presLayoutVars>
      </dgm:prSet>
      <dgm:spPr/>
    </dgm:pt>
    <dgm:pt modelId="{765D8D66-0D7E-B24A-8CEF-2402ED31990D}" type="pres">
      <dgm:prSet presAssocID="{68F9F0A9-C600-48A0-A63F-13BD3DB859A3}" presName="parentLin" presStyleCnt="0"/>
      <dgm:spPr/>
    </dgm:pt>
    <dgm:pt modelId="{D0DD054E-5C23-3D41-BC35-B1C01417A0C8}" type="pres">
      <dgm:prSet presAssocID="{68F9F0A9-C600-48A0-A63F-13BD3DB859A3}" presName="parentLeftMargin" presStyleLbl="node1" presStyleIdx="0" presStyleCnt="5"/>
      <dgm:spPr/>
    </dgm:pt>
    <dgm:pt modelId="{497A85E2-3AAD-1342-AC7F-6051728C1C65}" type="pres">
      <dgm:prSet presAssocID="{68F9F0A9-C600-48A0-A63F-13BD3DB859A3}" presName="parentText" presStyleLbl="node1" presStyleIdx="0" presStyleCnt="5">
        <dgm:presLayoutVars>
          <dgm:chMax val="0"/>
          <dgm:bulletEnabled val="1"/>
        </dgm:presLayoutVars>
      </dgm:prSet>
      <dgm:spPr/>
    </dgm:pt>
    <dgm:pt modelId="{6F1CE4EF-C14F-BA4B-BFA3-16606C9BD43C}" type="pres">
      <dgm:prSet presAssocID="{68F9F0A9-C600-48A0-A63F-13BD3DB859A3}" presName="negativeSpace" presStyleCnt="0"/>
      <dgm:spPr/>
    </dgm:pt>
    <dgm:pt modelId="{088B7CFC-A18A-DD46-B735-27E74CFA2A3D}" type="pres">
      <dgm:prSet presAssocID="{68F9F0A9-C600-48A0-A63F-13BD3DB859A3}" presName="childText" presStyleLbl="conFgAcc1" presStyleIdx="0" presStyleCnt="5">
        <dgm:presLayoutVars>
          <dgm:bulletEnabled val="1"/>
        </dgm:presLayoutVars>
      </dgm:prSet>
      <dgm:spPr/>
    </dgm:pt>
    <dgm:pt modelId="{CDEB2F37-3BC8-3140-990D-D4B849A42721}" type="pres">
      <dgm:prSet presAssocID="{A2BA3E8E-C227-43A0-A66B-5B595C5E0CD1}" presName="spaceBetweenRectangles" presStyleCnt="0"/>
      <dgm:spPr/>
    </dgm:pt>
    <dgm:pt modelId="{A7D37520-6B70-7B46-AD98-9F5292D4B31A}" type="pres">
      <dgm:prSet presAssocID="{A85AB8C0-84D6-4CB1-AC72-8C48936C749D}" presName="parentLin" presStyleCnt="0"/>
      <dgm:spPr/>
    </dgm:pt>
    <dgm:pt modelId="{C9F72E70-C6C9-A24D-9C58-5F69D239D8DA}" type="pres">
      <dgm:prSet presAssocID="{A85AB8C0-84D6-4CB1-AC72-8C48936C749D}" presName="parentLeftMargin" presStyleLbl="node1" presStyleIdx="0" presStyleCnt="5"/>
      <dgm:spPr/>
    </dgm:pt>
    <dgm:pt modelId="{3321D83C-FFCE-D94D-813E-C282278FF4E0}" type="pres">
      <dgm:prSet presAssocID="{A85AB8C0-84D6-4CB1-AC72-8C48936C749D}" presName="parentText" presStyleLbl="node1" presStyleIdx="1" presStyleCnt="5">
        <dgm:presLayoutVars>
          <dgm:chMax val="0"/>
          <dgm:bulletEnabled val="1"/>
        </dgm:presLayoutVars>
      </dgm:prSet>
      <dgm:spPr/>
    </dgm:pt>
    <dgm:pt modelId="{23A13D74-3079-B04A-8EB3-083F15A360EF}" type="pres">
      <dgm:prSet presAssocID="{A85AB8C0-84D6-4CB1-AC72-8C48936C749D}" presName="negativeSpace" presStyleCnt="0"/>
      <dgm:spPr/>
    </dgm:pt>
    <dgm:pt modelId="{FF50D5EA-BB71-594B-B638-20EBC0EE6A7E}" type="pres">
      <dgm:prSet presAssocID="{A85AB8C0-84D6-4CB1-AC72-8C48936C749D}" presName="childText" presStyleLbl="conFgAcc1" presStyleIdx="1" presStyleCnt="5">
        <dgm:presLayoutVars>
          <dgm:bulletEnabled val="1"/>
        </dgm:presLayoutVars>
      </dgm:prSet>
      <dgm:spPr/>
    </dgm:pt>
    <dgm:pt modelId="{8AD16E6D-E266-1B4F-A988-7311CEAA2E13}" type="pres">
      <dgm:prSet presAssocID="{FFA7A635-21B3-4EE0-A432-4DE5CC4C1514}" presName="spaceBetweenRectangles" presStyleCnt="0"/>
      <dgm:spPr/>
    </dgm:pt>
    <dgm:pt modelId="{7ABE8E83-FEBD-054A-9FA8-8AEB53AD3BF3}" type="pres">
      <dgm:prSet presAssocID="{DD6F348A-D466-42A4-8F82-A3936A010E89}" presName="parentLin" presStyleCnt="0"/>
      <dgm:spPr/>
    </dgm:pt>
    <dgm:pt modelId="{C4223701-2AF7-6944-A56E-ADC2793427FA}" type="pres">
      <dgm:prSet presAssocID="{DD6F348A-D466-42A4-8F82-A3936A010E89}" presName="parentLeftMargin" presStyleLbl="node1" presStyleIdx="1" presStyleCnt="5"/>
      <dgm:spPr/>
    </dgm:pt>
    <dgm:pt modelId="{30AD652F-74C9-B64E-8A6B-0D69C8EE462F}" type="pres">
      <dgm:prSet presAssocID="{DD6F348A-D466-42A4-8F82-A3936A010E89}" presName="parentText" presStyleLbl="node1" presStyleIdx="2" presStyleCnt="5">
        <dgm:presLayoutVars>
          <dgm:chMax val="0"/>
          <dgm:bulletEnabled val="1"/>
        </dgm:presLayoutVars>
      </dgm:prSet>
      <dgm:spPr/>
    </dgm:pt>
    <dgm:pt modelId="{35FA7332-FB1E-1D4D-AE65-1BBDB2D013EC}" type="pres">
      <dgm:prSet presAssocID="{DD6F348A-D466-42A4-8F82-A3936A010E89}" presName="negativeSpace" presStyleCnt="0"/>
      <dgm:spPr/>
    </dgm:pt>
    <dgm:pt modelId="{84B6EF89-EF8F-B94F-AB48-AC6BB93199C5}" type="pres">
      <dgm:prSet presAssocID="{DD6F348A-D466-42A4-8F82-A3936A010E89}" presName="childText" presStyleLbl="conFgAcc1" presStyleIdx="2" presStyleCnt="5">
        <dgm:presLayoutVars>
          <dgm:bulletEnabled val="1"/>
        </dgm:presLayoutVars>
      </dgm:prSet>
      <dgm:spPr/>
    </dgm:pt>
    <dgm:pt modelId="{B84AB041-3BA2-0441-8CBB-E363B9CE9A4D}" type="pres">
      <dgm:prSet presAssocID="{3E4B4868-1387-4A33-B78F-F0DE8C417B33}" presName="spaceBetweenRectangles" presStyleCnt="0"/>
      <dgm:spPr/>
    </dgm:pt>
    <dgm:pt modelId="{8259AA09-127D-B14E-9094-0F10CDE17DFE}" type="pres">
      <dgm:prSet presAssocID="{A800AFE4-4D7C-46DA-BB2E-72017BE99D02}" presName="parentLin" presStyleCnt="0"/>
      <dgm:spPr/>
    </dgm:pt>
    <dgm:pt modelId="{343019B2-3B3D-4F41-87C8-4E3E5169B02F}" type="pres">
      <dgm:prSet presAssocID="{A800AFE4-4D7C-46DA-BB2E-72017BE99D02}" presName="parentLeftMargin" presStyleLbl="node1" presStyleIdx="2" presStyleCnt="5"/>
      <dgm:spPr/>
    </dgm:pt>
    <dgm:pt modelId="{44EDADE6-6E35-6B48-ACA7-9FD68937EAF7}" type="pres">
      <dgm:prSet presAssocID="{A800AFE4-4D7C-46DA-BB2E-72017BE99D02}" presName="parentText" presStyleLbl="node1" presStyleIdx="3" presStyleCnt="5">
        <dgm:presLayoutVars>
          <dgm:chMax val="0"/>
          <dgm:bulletEnabled val="1"/>
        </dgm:presLayoutVars>
      </dgm:prSet>
      <dgm:spPr/>
    </dgm:pt>
    <dgm:pt modelId="{189B7088-69D9-344E-85E6-02B93B4CFB51}" type="pres">
      <dgm:prSet presAssocID="{A800AFE4-4D7C-46DA-BB2E-72017BE99D02}" presName="negativeSpace" presStyleCnt="0"/>
      <dgm:spPr/>
    </dgm:pt>
    <dgm:pt modelId="{2FA2885F-D9ED-3746-ADCA-28E8E277A761}" type="pres">
      <dgm:prSet presAssocID="{A800AFE4-4D7C-46DA-BB2E-72017BE99D02}" presName="childText" presStyleLbl="conFgAcc1" presStyleIdx="3" presStyleCnt="5">
        <dgm:presLayoutVars>
          <dgm:bulletEnabled val="1"/>
        </dgm:presLayoutVars>
      </dgm:prSet>
      <dgm:spPr/>
    </dgm:pt>
    <dgm:pt modelId="{DF61871C-99E5-2940-BC5B-2AE083CBD0FD}" type="pres">
      <dgm:prSet presAssocID="{F51321B6-2F8F-475D-AF54-713150347470}" presName="spaceBetweenRectangles" presStyleCnt="0"/>
      <dgm:spPr/>
    </dgm:pt>
    <dgm:pt modelId="{6D791296-A923-8242-8C11-6DB1E80A2647}" type="pres">
      <dgm:prSet presAssocID="{BECE2571-AF11-4D77-B450-78E7027C4C7D}" presName="parentLin" presStyleCnt="0"/>
      <dgm:spPr/>
    </dgm:pt>
    <dgm:pt modelId="{941DE301-901E-5F4A-B735-037AD417982C}" type="pres">
      <dgm:prSet presAssocID="{BECE2571-AF11-4D77-B450-78E7027C4C7D}" presName="parentLeftMargin" presStyleLbl="node1" presStyleIdx="3" presStyleCnt="5"/>
      <dgm:spPr/>
    </dgm:pt>
    <dgm:pt modelId="{BFCFB2D0-EB02-AA4F-B354-5DF5F8C0D945}" type="pres">
      <dgm:prSet presAssocID="{BECE2571-AF11-4D77-B450-78E7027C4C7D}" presName="parentText" presStyleLbl="node1" presStyleIdx="4" presStyleCnt="5">
        <dgm:presLayoutVars>
          <dgm:chMax val="0"/>
          <dgm:bulletEnabled val="1"/>
        </dgm:presLayoutVars>
      </dgm:prSet>
      <dgm:spPr/>
    </dgm:pt>
    <dgm:pt modelId="{54C4897D-4621-7047-8D86-85763A35782A}" type="pres">
      <dgm:prSet presAssocID="{BECE2571-AF11-4D77-B450-78E7027C4C7D}" presName="negativeSpace" presStyleCnt="0"/>
      <dgm:spPr/>
    </dgm:pt>
    <dgm:pt modelId="{2F310137-75E5-4341-A1B1-3E8A86B676D4}" type="pres">
      <dgm:prSet presAssocID="{BECE2571-AF11-4D77-B450-78E7027C4C7D}" presName="childText" presStyleLbl="conFgAcc1" presStyleIdx="4" presStyleCnt="5">
        <dgm:presLayoutVars>
          <dgm:bulletEnabled val="1"/>
        </dgm:presLayoutVars>
      </dgm:prSet>
      <dgm:spPr/>
    </dgm:pt>
  </dgm:ptLst>
  <dgm:cxnLst>
    <dgm:cxn modelId="{A82CCB03-33AD-437C-A3F4-B9D0DB0BA140}" srcId="{68F9F0A9-C600-48A0-A63F-13BD3DB859A3}" destId="{DD60CB83-D574-436F-B24B-DDC5364FF915}" srcOrd="0" destOrd="0" parTransId="{6D55E3B5-8CCB-4C8A-8162-87F8CDAFB285}" sibTransId="{13344BF4-1004-4E72-B6DF-DA172F02CE8E}"/>
    <dgm:cxn modelId="{0231F907-BE02-4C89-80BA-D496588EC6DA}" srcId="{795A43C3-935B-4D30-A711-F2481BF01CE6}" destId="{DD6F348A-D466-42A4-8F82-A3936A010E89}" srcOrd="2" destOrd="0" parTransId="{FA970C62-9763-4856-96F3-BE190640685E}" sibTransId="{3E4B4868-1387-4A33-B78F-F0DE8C417B33}"/>
    <dgm:cxn modelId="{172B4416-8843-4429-AAB4-5ED9BB11B303}" srcId="{A800AFE4-4D7C-46DA-BB2E-72017BE99D02}" destId="{B4D75ED4-ED7E-480A-8885-D1C9117FCD9A}" srcOrd="0" destOrd="0" parTransId="{0EB5F224-339E-4A3B-A165-E80C5B50AE28}" sibTransId="{87569663-8DAC-472B-B281-94CF4CDD785C}"/>
    <dgm:cxn modelId="{59DCB121-BD79-437B-814A-C98621C984D5}" srcId="{A85AB8C0-84D6-4CB1-AC72-8C48936C749D}" destId="{483B436C-62DA-4B28-A0E5-6B49DB4B0F22}" srcOrd="0" destOrd="0" parTransId="{C94653FF-4A8F-49F4-BB26-F2FBF050AC8B}" sibTransId="{3E8EB197-E8A9-4304-9F80-56FC452D6A83}"/>
    <dgm:cxn modelId="{D2E6882F-4264-CD4E-B7DE-15AD25C5C138}" type="presOf" srcId="{BECE2571-AF11-4D77-B450-78E7027C4C7D}" destId="{BFCFB2D0-EB02-AA4F-B354-5DF5F8C0D945}" srcOrd="1" destOrd="0" presId="urn:microsoft.com/office/officeart/2005/8/layout/list1"/>
    <dgm:cxn modelId="{20365D33-A8DF-6D4C-A8CD-85C31802BAD3}" type="presOf" srcId="{DD6F348A-D466-42A4-8F82-A3936A010E89}" destId="{30AD652F-74C9-B64E-8A6B-0D69C8EE462F}" srcOrd="1" destOrd="0" presId="urn:microsoft.com/office/officeart/2005/8/layout/list1"/>
    <dgm:cxn modelId="{933F4F34-C9E7-4414-982C-06E3E5735DFE}" srcId="{68F9F0A9-C600-48A0-A63F-13BD3DB859A3}" destId="{ED09647F-69DF-4ED0-9F77-C10773154419}" srcOrd="1" destOrd="0" parTransId="{8F879CE5-C5DA-47F9-BFB9-22180BB4905B}" sibTransId="{1A63EF55-8769-4F8B-9C34-3BC00D6F5FFD}"/>
    <dgm:cxn modelId="{594DBE37-B7BC-4702-B4FA-77BC7CCE5936}" srcId="{795A43C3-935B-4D30-A711-F2481BF01CE6}" destId="{A800AFE4-4D7C-46DA-BB2E-72017BE99D02}" srcOrd="3" destOrd="0" parTransId="{7477228B-8FC7-488A-84D5-1651411C4CA2}" sibTransId="{F51321B6-2F8F-475D-AF54-713150347470}"/>
    <dgm:cxn modelId="{B83ACB41-41E7-C443-B27A-834064C4E925}" type="presOf" srcId="{68F9F0A9-C600-48A0-A63F-13BD3DB859A3}" destId="{497A85E2-3AAD-1342-AC7F-6051728C1C65}" srcOrd="1" destOrd="0" presId="urn:microsoft.com/office/officeart/2005/8/layout/list1"/>
    <dgm:cxn modelId="{AAC7A944-0F41-C841-9482-D66C3DB9E44C}" type="presOf" srcId="{B4D75ED4-ED7E-480A-8885-D1C9117FCD9A}" destId="{2FA2885F-D9ED-3746-ADCA-28E8E277A761}" srcOrd="0" destOrd="0" presId="urn:microsoft.com/office/officeart/2005/8/layout/list1"/>
    <dgm:cxn modelId="{4AD09145-856A-8440-846D-CAAB87891AB8}" type="presOf" srcId="{ED09647F-69DF-4ED0-9F77-C10773154419}" destId="{088B7CFC-A18A-DD46-B735-27E74CFA2A3D}" srcOrd="0" destOrd="1" presId="urn:microsoft.com/office/officeart/2005/8/layout/list1"/>
    <dgm:cxn modelId="{2E05FC5B-2057-274C-BFA1-2DBC0B610B9B}" type="presOf" srcId="{A800AFE4-4D7C-46DA-BB2E-72017BE99D02}" destId="{343019B2-3B3D-4F41-87C8-4E3E5169B02F}" srcOrd="0" destOrd="0" presId="urn:microsoft.com/office/officeart/2005/8/layout/list1"/>
    <dgm:cxn modelId="{90C77D60-47FF-3447-92AE-845FE1987A19}" type="presOf" srcId="{483B436C-62DA-4B28-A0E5-6B49DB4B0F22}" destId="{FF50D5EA-BB71-594B-B638-20EBC0EE6A7E}" srcOrd="0" destOrd="0" presId="urn:microsoft.com/office/officeart/2005/8/layout/list1"/>
    <dgm:cxn modelId="{B2440E6B-1AA7-BD4D-A1CB-52517F1DF97E}" type="presOf" srcId="{462E035D-3CE5-440C-9DA1-3500BF0FD0F1}" destId="{84B6EF89-EF8F-B94F-AB48-AC6BB93199C5}" srcOrd="0" destOrd="1" presId="urn:microsoft.com/office/officeart/2005/8/layout/list1"/>
    <dgm:cxn modelId="{DBA7E76D-95C4-416A-B43F-25787FD1BFDD}" srcId="{795A43C3-935B-4D30-A711-F2481BF01CE6}" destId="{A85AB8C0-84D6-4CB1-AC72-8C48936C749D}" srcOrd="1" destOrd="0" parTransId="{899A02BE-6C56-462E-B31B-41A7E7F36FB1}" sibTransId="{FFA7A635-21B3-4EE0-A432-4DE5CC4C1514}"/>
    <dgm:cxn modelId="{2DF7DE74-3C4E-7944-B513-B058710F5604}" type="presOf" srcId="{68F9F0A9-C600-48A0-A63F-13BD3DB859A3}" destId="{D0DD054E-5C23-3D41-BC35-B1C01417A0C8}" srcOrd="0" destOrd="0" presId="urn:microsoft.com/office/officeart/2005/8/layout/list1"/>
    <dgm:cxn modelId="{976D8576-DEC5-8442-BF87-E7474C51DC28}" type="presOf" srcId="{BECE2571-AF11-4D77-B450-78E7027C4C7D}" destId="{941DE301-901E-5F4A-B735-037AD417982C}" srcOrd="0" destOrd="0" presId="urn:microsoft.com/office/officeart/2005/8/layout/list1"/>
    <dgm:cxn modelId="{F281777B-10C7-4417-A038-13327BD92DB0}" srcId="{DD6F348A-D466-42A4-8F82-A3936A010E89}" destId="{3A3D13C5-9559-4DAD-BF71-F4021A142E1F}" srcOrd="0" destOrd="0" parTransId="{DC1C75E5-7DDC-4C6B-A662-1EC0352B85FC}" sibTransId="{6B28A9C9-0170-454F-AD47-6227C84815F1}"/>
    <dgm:cxn modelId="{621ABF7D-D671-6E4D-A2CC-CB69D9248FE5}" type="presOf" srcId="{A85AB8C0-84D6-4CB1-AC72-8C48936C749D}" destId="{C9F72E70-C6C9-A24D-9C58-5F69D239D8DA}" srcOrd="0" destOrd="0" presId="urn:microsoft.com/office/officeart/2005/8/layout/list1"/>
    <dgm:cxn modelId="{56D6F285-9E36-5848-B3CA-45875F08856D}" type="presOf" srcId="{A800AFE4-4D7C-46DA-BB2E-72017BE99D02}" destId="{44EDADE6-6E35-6B48-ACA7-9FD68937EAF7}" srcOrd="1" destOrd="0" presId="urn:microsoft.com/office/officeart/2005/8/layout/list1"/>
    <dgm:cxn modelId="{7C26F395-F177-454B-B8FA-914223B4040C}" srcId="{795A43C3-935B-4D30-A711-F2481BF01CE6}" destId="{BECE2571-AF11-4D77-B450-78E7027C4C7D}" srcOrd="4" destOrd="0" parTransId="{E0175CAF-1F0C-4E81-9DD3-FD95291FDD21}" sibTransId="{2CDCE555-55F4-4A5B-8DA0-4436413B61EC}"/>
    <dgm:cxn modelId="{5BCCAF99-CDA8-494D-BC67-A573B845456C}" type="presOf" srcId="{8797C88E-5156-432F-BDCB-4FD035C94997}" destId="{FF50D5EA-BB71-594B-B638-20EBC0EE6A7E}" srcOrd="0" destOrd="1" presId="urn:microsoft.com/office/officeart/2005/8/layout/list1"/>
    <dgm:cxn modelId="{4CB8C19C-C37A-9C42-B381-5D0803A68704}" type="presOf" srcId="{A85AB8C0-84D6-4CB1-AC72-8C48936C749D}" destId="{3321D83C-FFCE-D94D-813E-C282278FF4E0}" srcOrd="1" destOrd="0" presId="urn:microsoft.com/office/officeart/2005/8/layout/list1"/>
    <dgm:cxn modelId="{3406E4A9-B365-4451-AB5E-61DA1CA2B037}" srcId="{DD6F348A-D466-42A4-8F82-A3936A010E89}" destId="{462E035D-3CE5-440C-9DA1-3500BF0FD0F1}" srcOrd="1" destOrd="0" parTransId="{76ED785B-174A-416D-9EDB-2C3CD30C2A74}" sibTransId="{6263BC3E-91C3-4C8C-A33B-09E750066159}"/>
    <dgm:cxn modelId="{B65541AA-E3C6-2541-ABA5-BB1A0411F3CB}" type="presOf" srcId="{DD6F348A-D466-42A4-8F82-A3936A010E89}" destId="{C4223701-2AF7-6944-A56E-ADC2793427FA}" srcOrd="0" destOrd="0" presId="urn:microsoft.com/office/officeart/2005/8/layout/list1"/>
    <dgm:cxn modelId="{4A2E53AF-60E9-408C-86CB-174CF4546EED}" srcId="{A85AB8C0-84D6-4CB1-AC72-8C48936C749D}" destId="{8797C88E-5156-432F-BDCB-4FD035C94997}" srcOrd="1" destOrd="0" parTransId="{516EF0D7-6B26-4FF2-BA4A-52C7DB776740}" sibTransId="{987D2070-8FA7-4D00-AC9C-DBA5B18A804E}"/>
    <dgm:cxn modelId="{7D09E0B3-1664-D444-9B97-6F42B51128E9}" type="presOf" srcId="{3A3D13C5-9559-4DAD-BF71-F4021A142E1F}" destId="{84B6EF89-EF8F-B94F-AB48-AC6BB93199C5}" srcOrd="0" destOrd="0" presId="urn:microsoft.com/office/officeart/2005/8/layout/list1"/>
    <dgm:cxn modelId="{0C4193D0-3EFA-DC48-8397-AEA108D43263}" type="presOf" srcId="{DD60CB83-D574-436F-B24B-DDC5364FF915}" destId="{088B7CFC-A18A-DD46-B735-27E74CFA2A3D}" srcOrd="0" destOrd="0" presId="urn:microsoft.com/office/officeart/2005/8/layout/list1"/>
    <dgm:cxn modelId="{3452F6E2-3EBC-3E40-AEC1-F4EEA92F8E96}" type="presOf" srcId="{795A43C3-935B-4D30-A711-F2481BF01CE6}" destId="{19F410DD-1E92-E847-9E27-F2DB2FE8634C}" srcOrd="0" destOrd="0" presId="urn:microsoft.com/office/officeart/2005/8/layout/list1"/>
    <dgm:cxn modelId="{F162BDF2-491F-4F60-A3DE-6ECD0C701FD5}" srcId="{795A43C3-935B-4D30-A711-F2481BF01CE6}" destId="{68F9F0A9-C600-48A0-A63F-13BD3DB859A3}" srcOrd="0" destOrd="0" parTransId="{529395C6-2E5D-471A-951E-6A23C24A2787}" sibTransId="{A2BA3E8E-C227-43A0-A66B-5B595C5E0CD1}"/>
    <dgm:cxn modelId="{14A2C4EA-4513-9C4A-83C9-F5B94798FED0}" type="presParOf" srcId="{19F410DD-1E92-E847-9E27-F2DB2FE8634C}" destId="{765D8D66-0D7E-B24A-8CEF-2402ED31990D}" srcOrd="0" destOrd="0" presId="urn:microsoft.com/office/officeart/2005/8/layout/list1"/>
    <dgm:cxn modelId="{6BB35FFC-5253-E249-A8FB-DF2A6C514509}" type="presParOf" srcId="{765D8D66-0D7E-B24A-8CEF-2402ED31990D}" destId="{D0DD054E-5C23-3D41-BC35-B1C01417A0C8}" srcOrd="0" destOrd="0" presId="urn:microsoft.com/office/officeart/2005/8/layout/list1"/>
    <dgm:cxn modelId="{22E49DB5-343C-7C40-A758-DCE5E082AAF3}" type="presParOf" srcId="{765D8D66-0D7E-B24A-8CEF-2402ED31990D}" destId="{497A85E2-3AAD-1342-AC7F-6051728C1C65}" srcOrd="1" destOrd="0" presId="urn:microsoft.com/office/officeart/2005/8/layout/list1"/>
    <dgm:cxn modelId="{78ACD8F1-C6A9-5C44-8F86-DF9868612EDB}" type="presParOf" srcId="{19F410DD-1E92-E847-9E27-F2DB2FE8634C}" destId="{6F1CE4EF-C14F-BA4B-BFA3-16606C9BD43C}" srcOrd="1" destOrd="0" presId="urn:microsoft.com/office/officeart/2005/8/layout/list1"/>
    <dgm:cxn modelId="{1071736A-8A84-B447-B2A6-5112969EF1A4}" type="presParOf" srcId="{19F410DD-1E92-E847-9E27-F2DB2FE8634C}" destId="{088B7CFC-A18A-DD46-B735-27E74CFA2A3D}" srcOrd="2" destOrd="0" presId="urn:microsoft.com/office/officeart/2005/8/layout/list1"/>
    <dgm:cxn modelId="{A10303F7-E6AB-6E43-9B91-6B31618DA324}" type="presParOf" srcId="{19F410DD-1E92-E847-9E27-F2DB2FE8634C}" destId="{CDEB2F37-3BC8-3140-990D-D4B849A42721}" srcOrd="3" destOrd="0" presId="urn:microsoft.com/office/officeart/2005/8/layout/list1"/>
    <dgm:cxn modelId="{EDD5DF03-4E1D-CD47-A7A3-CEFB8DEBF87E}" type="presParOf" srcId="{19F410DD-1E92-E847-9E27-F2DB2FE8634C}" destId="{A7D37520-6B70-7B46-AD98-9F5292D4B31A}" srcOrd="4" destOrd="0" presId="urn:microsoft.com/office/officeart/2005/8/layout/list1"/>
    <dgm:cxn modelId="{8CA601E9-6C81-4546-9B54-687CBFE79539}" type="presParOf" srcId="{A7D37520-6B70-7B46-AD98-9F5292D4B31A}" destId="{C9F72E70-C6C9-A24D-9C58-5F69D239D8DA}" srcOrd="0" destOrd="0" presId="urn:microsoft.com/office/officeart/2005/8/layout/list1"/>
    <dgm:cxn modelId="{9CC11795-0AD0-D844-9991-D12C22012075}" type="presParOf" srcId="{A7D37520-6B70-7B46-AD98-9F5292D4B31A}" destId="{3321D83C-FFCE-D94D-813E-C282278FF4E0}" srcOrd="1" destOrd="0" presId="urn:microsoft.com/office/officeart/2005/8/layout/list1"/>
    <dgm:cxn modelId="{E71B512D-E75E-BB43-9C8E-BF0DDE45194C}" type="presParOf" srcId="{19F410DD-1E92-E847-9E27-F2DB2FE8634C}" destId="{23A13D74-3079-B04A-8EB3-083F15A360EF}" srcOrd="5" destOrd="0" presId="urn:microsoft.com/office/officeart/2005/8/layout/list1"/>
    <dgm:cxn modelId="{B26C6E49-6F92-064C-B857-6B088B266B1F}" type="presParOf" srcId="{19F410DD-1E92-E847-9E27-F2DB2FE8634C}" destId="{FF50D5EA-BB71-594B-B638-20EBC0EE6A7E}" srcOrd="6" destOrd="0" presId="urn:microsoft.com/office/officeart/2005/8/layout/list1"/>
    <dgm:cxn modelId="{845DBD7D-7DFF-B44D-839F-9C4A5DBA118B}" type="presParOf" srcId="{19F410DD-1E92-E847-9E27-F2DB2FE8634C}" destId="{8AD16E6D-E266-1B4F-A988-7311CEAA2E13}" srcOrd="7" destOrd="0" presId="urn:microsoft.com/office/officeart/2005/8/layout/list1"/>
    <dgm:cxn modelId="{15554097-0C8F-124B-AB58-0842A90EED8E}" type="presParOf" srcId="{19F410DD-1E92-E847-9E27-F2DB2FE8634C}" destId="{7ABE8E83-FEBD-054A-9FA8-8AEB53AD3BF3}" srcOrd="8" destOrd="0" presId="urn:microsoft.com/office/officeart/2005/8/layout/list1"/>
    <dgm:cxn modelId="{2B090135-FE1C-BB4A-BF7D-B02856E73AF7}" type="presParOf" srcId="{7ABE8E83-FEBD-054A-9FA8-8AEB53AD3BF3}" destId="{C4223701-2AF7-6944-A56E-ADC2793427FA}" srcOrd="0" destOrd="0" presId="urn:microsoft.com/office/officeart/2005/8/layout/list1"/>
    <dgm:cxn modelId="{8E622898-9621-0D4C-94DA-B959F3F34138}" type="presParOf" srcId="{7ABE8E83-FEBD-054A-9FA8-8AEB53AD3BF3}" destId="{30AD652F-74C9-B64E-8A6B-0D69C8EE462F}" srcOrd="1" destOrd="0" presId="urn:microsoft.com/office/officeart/2005/8/layout/list1"/>
    <dgm:cxn modelId="{4506ABF2-556F-E24B-ABA6-AECE1982DBED}" type="presParOf" srcId="{19F410DD-1E92-E847-9E27-F2DB2FE8634C}" destId="{35FA7332-FB1E-1D4D-AE65-1BBDB2D013EC}" srcOrd="9" destOrd="0" presId="urn:microsoft.com/office/officeart/2005/8/layout/list1"/>
    <dgm:cxn modelId="{BF5988AA-DF3F-1745-BEA3-A047E4879A20}" type="presParOf" srcId="{19F410DD-1E92-E847-9E27-F2DB2FE8634C}" destId="{84B6EF89-EF8F-B94F-AB48-AC6BB93199C5}" srcOrd="10" destOrd="0" presId="urn:microsoft.com/office/officeart/2005/8/layout/list1"/>
    <dgm:cxn modelId="{6210EAF6-ACAA-FE44-B053-081CD4A5C138}" type="presParOf" srcId="{19F410DD-1E92-E847-9E27-F2DB2FE8634C}" destId="{B84AB041-3BA2-0441-8CBB-E363B9CE9A4D}" srcOrd="11" destOrd="0" presId="urn:microsoft.com/office/officeart/2005/8/layout/list1"/>
    <dgm:cxn modelId="{5E7D9513-F651-9040-B825-CEFE59BD7133}" type="presParOf" srcId="{19F410DD-1E92-E847-9E27-F2DB2FE8634C}" destId="{8259AA09-127D-B14E-9094-0F10CDE17DFE}" srcOrd="12" destOrd="0" presId="urn:microsoft.com/office/officeart/2005/8/layout/list1"/>
    <dgm:cxn modelId="{C8900F38-695E-8841-A26C-DD68A2AEA9D1}" type="presParOf" srcId="{8259AA09-127D-B14E-9094-0F10CDE17DFE}" destId="{343019B2-3B3D-4F41-87C8-4E3E5169B02F}" srcOrd="0" destOrd="0" presId="urn:microsoft.com/office/officeart/2005/8/layout/list1"/>
    <dgm:cxn modelId="{934AFFFA-A022-7142-85E8-7D6A700F28D9}" type="presParOf" srcId="{8259AA09-127D-B14E-9094-0F10CDE17DFE}" destId="{44EDADE6-6E35-6B48-ACA7-9FD68937EAF7}" srcOrd="1" destOrd="0" presId="urn:microsoft.com/office/officeart/2005/8/layout/list1"/>
    <dgm:cxn modelId="{E14575C0-972E-6046-955B-065A22730E11}" type="presParOf" srcId="{19F410DD-1E92-E847-9E27-F2DB2FE8634C}" destId="{189B7088-69D9-344E-85E6-02B93B4CFB51}" srcOrd="13" destOrd="0" presId="urn:microsoft.com/office/officeart/2005/8/layout/list1"/>
    <dgm:cxn modelId="{7C09539B-888D-4B41-8BE1-3ACD4B2A926D}" type="presParOf" srcId="{19F410DD-1E92-E847-9E27-F2DB2FE8634C}" destId="{2FA2885F-D9ED-3746-ADCA-28E8E277A761}" srcOrd="14" destOrd="0" presId="urn:microsoft.com/office/officeart/2005/8/layout/list1"/>
    <dgm:cxn modelId="{434CDFCE-985C-2D4C-9D45-B34ADE230F6A}" type="presParOf" srcId="{19F410DD-1E92-E847-9E27-F2DB2FE8634C}" destId="{DF61871C-99E5-2940-BC5B-2AE083CBD0FD}" srcOrd="15" destOrd="0" presId="urn:microsoft.com/office/officeart/2005/8/layout/list1"/>
    <dgm:cxn modelId="{78F18325-66FF-8A42-B0CE-681F99278CE4}" type="presParOf" srcId="{19F410DD-1E92-E847-9E27-F2DB2FE8634C}" destId="{6D791296-A923-8242-8C11-6DB1E80A2647}" srcOrd="16" destOrd="0" presId="urn:microsoft.com/office/officeart/2005/8/layout/list1"/>
    <dgm:cxn modelId="{4F432DC8-1F82-9D46-AA73-CB06DD54716B}" type="presParOf" srcId="{6D791296-A923-8242-8C11-6DB1E80A2647}" destId="{941DE301-901E-5F4A-B735-037AD417982C}" srcOrd="0" destOrd="0" presId="urn:microsoft.com/office/officeart/2005/8/layout/list1"/>
    <dgm:cxn modelId="{0AF1EFE3-3142-9143-AD78-DB1E90FAC3D4}" type="presParOf" srcId="{6D791296-A923-8242-8C11-6DB1E80A2647}" destId="{BFCFB2D0-EB02-AA4F-B354-5DF5F8C0D945}" srcOrd="1" destOrd="0" presId="urn:microsoft.com/office/officeart/2005/8/layout/list1"/>
    <dgm:cxn modelId="{643A229B-32C4-2847-969B-64A17B6C5E81}" type="presParOf" srcId="{19F410DD-1E92-E847-9E27-F2DB2FE8634C}" destId="{54C4897D-4621-7047-8D86-85763A35782A}" srcOrd="17" destOrd="0" presId="urn:microsoft.com/office/officeart/2005/8/layout/list1"/>
    <dgm:cxn modelId="{C4763405-7E0D-F648-8FFC-C22289FBAA56}" type="presParOf" srcId="{19F410DD-1E92-E847-9E27-F2DB2FE8634C}" destId="{2F310137-75E5-4341-A1B1-3E8A86B676D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C2A2DE8-C6DA-47CA-B5EE-4B7DC0E01044}"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en-US"/>
        </a:p>
      </dgm:t>
    </dgm:pt>
    <dgm:pt modelId="{2BB3918D-D8BB-4BD0-BF3C-5A6305819B28}">
      <dgm:prSet custT="1"/>
      <dgm:spPr/>
      <dgm:t>
        <a:bodyPr/>
        <a:lstStyle/>
        <a:p>
          <a:r>
            <a:rPr lang="en-CA" sz="1400" dirty="0"/>
            <a:t>Optimal Learning State: The Window of Tolerance represents an individual's optimal emotional arousal and regulation range.</a:t>
          </a:r>
          <a:endParaRPr lang="en-US" sz="1400" dirty="0"/>
        </a:p>
      </dgm:t>
    </dgm:pt>
    <dgm:pt modelId="{4ECEBE06-CF23-4117-A117-CAFC1BB24EF7}" type="parTrans" cxnId="{92178463-0D2B-4C56-BDEF-40B206836150}">
      <dgm:prSet/>
      <dgm:spPr/>
      <dgm:t>
        <a:bodyPr/>
        <a:lstStyle/>
        <a:p>
          <a:endParaRPr lang="en-US"/>
        </a:p>
      </dgm:t>
    </dgm:pt>
    <dgm:pt modelId="{D28D9F3A-E565-4FF0-8D0C-CC6E10E2F74C}" type="sibTrans" cxnId="{92178463-0D2B-4C56-BDEF-40B206836150}">
      <dgm:prSet/>
      <dgm:spPr/>
      <dgm:t>
        <a:bodyPr/>
        <a:lstStyle/>
        <a:p>
          <a:endParaRPr lang="en-US"/>
        </a:p>
      </dgm:t>
    </dgm:pt>
    <dgm:pt modelId="{58D4C10A-5BC8-4BFB-9A08-3B7477D601F0}">
      <dgm:prSet/>
      <dgm:spPr/>
      <dgm:t>
        <a:bodyPr/>
        <a:lstStyle/>
        <a:p>
          <a:r>
            <a:rPr lang="en-CA" dirty="0"/>
            <a:t>Stress and Learning: High-stress environments, trauma, or emotional dysregulation can push students out of their window of tolerance.</a:t>
          </a:r>
          <a:endParaRPr lang="en-US" dirty="0"/>
        </a:p>
      </dgm:t>
    </dgm:pt>
    <dgm:pt modelId="{91E5BC6C-5F84-45DB-84D7-254A5C5C0D3F}" type="parTrans" cxnId="{F4D3387D-60C5-4089-A035-AF4DF76D4CA8}">
      <dgm:prSet/>
      <dgm:spPr/>
      <dgm:t>
        <a:bodyPr/>
        <a:lstStyle/>
        <a:p>
          <a:endParaRPr lang="en-US"/>
        </a:p>
      </dgm:t>
    </dgm:pt>
    <dgm:pt modelId="{08DF27E3-F3B2-4F69-97AA-4C1C0604FD9C}" type="sibTrans" cxnId="{F4D3387D-60C5-4089-A035-AF4DF76D4CA8}">
      <dgm:prSet/>
      <dgm:spPr/>
      <dgm:t>
        <a:bodyPr/>
        <a:lstStyle/>
        <a:p>
          <a:endParaRPr lang="en-US"/>
        </a:p>
      </dgm:t>
    </dgm:pt>
    <dgm:pt modelId="{B16F9FFA-1188-4159-B09B-94687275D6CA}">
      <dgm:prSet/>
      <dgm:spPr/>
      <dgm:t>
        <a:bodyPr/>
        <a:lstStyle/>
        <a:p>
          <a:r>
            <a:rPr lang="en-CA" dirty="0"/>
            <a:t>Emotional Regulation: The Window of Tolerance framework emphasizes teaching students emotional regulation skills.</a:t>
          </a:r>
          <a:endParaRPr lang="en-US" dirty="0"/>
        </a:p>
      </dgm:t>
    </dgm:pt>
    <dgm:pt modelId="{372E79B3-E10E-459C-9614-8373B50EBA32}" type="parTrans" cxnId="{BD6075AB-E0B2-4A9F-A20C-02D6E86C0EEA}">
      <dgm:prSet/>
      <dgm:spPr/>
      <dgm:t>
        <a:bodyPr/>
        <a:lstStyle/>
        <a:p>
          <a:endParaRPr lang="en-US"/>
        </a:p>
      </dgm:t>
    </dgm:pt>
    <dgm:pt modelId="{A24A7828-58FA-4DAD-8A84-E9A053C15122}" type="sibTrans" cxnId="{BD6075AB-E0B2-4A9F-A20C-02D6E86C0EEA}">
      <dgm:prSet/>
      <dgm:spPr/>
      <dgm:t>
        <a:bodyPr/>
        <a:lstStyle/>
        <a:p>
          <a:endParaRPr lang="en-US"/>
        </a:p>
      </dgm:t>
    </dgm:pt>
    <dgm:pt modelId="{307B7DD7-340D-4F5F-80BD-2D57094F2DCF}">
      <dgm:prSet custT="1"/>
      <dgm:spPr/>
      <dgm:t>
        <a:bodyPr/>
        <a:lstStyle/>
        <a:p>
          <a:r>
            <a:rPr lang="en-CA" sz="1400" dirty="0"/>
            <a:t>Resilience and Adaptability: Expanding a student's window of tolerance through emotional regulation skills can enhance their resilience.</a:t>
          </a:r>
          <a:endParaRPr lang="en-US" sz="1400" dirty="0"/>
        </a:p>
      </dgm:t>
    </dgm:pt>
    <dgm:pt modelId="{64ED48E4-F7E1-4F53-A9DC-A3E7ACE8ABF4}" type="parTrans" cxnId="{90A8F4DC-A2BD-44DA-BFFF-1FFC9D047743}">
      <dgm:prSet/>
      <dgm:spPr/>
      <dgm:t>
        <a:bodyPr/>
        <a:lstStyle/>
        <a:p>
          <a:endParaRPr lang="en-US"/>
        </a:p>
      </dgm:t>
    </dgm:pt>
    <dgm:pt modelId="{8D0AC267-989B-4EF5-9C9C-6AF4F58B2DA3}" type="sibTrans" cxnId="{90A8F4DC-A2BD-44DA-BFFF-1FFC9D047743}">
      <dgm:prSet/>
      <dgm:spPr/>
      <dgm:t>
        <a:bodyPr/>
        <a:lstStyle/>
        <a:p>
          <a:endParaRPr lang="en-US"/>
        </a:p>
      </dgm:t>
    </dgm:pt>
    <dgm:pt modelId="{0948AD74-7DBE-534E-BB5E-A09C0F58F84D}" type="pres">
      <dgm:prSet presAssocID="{5C2A2DE8-C6DA-47CA-B5EE-4B7DC0E01044}" presName="compositeShape" presStyleCnt="0">
        <dgm:presLayoutVars>
          <dgm:chMax val="7"/>
          <dgm:dir/>
          <dgm:resizeHandles val="exact"/>
        </dgm:presLayoutVars>
      </dgm:prSet>
      <dgm:spPr/>
    </dgm:pt>
    <dgm:pt modelId="{A4C4C3A0-A78A-5E48-8F48-EFECB3241A41}" type="pres">
      <dgm:prSet presAssocID="{5C2A2DE8-C6DA-47CA-B5EE-4B7DC0E01044}" presName="wedge1" presStyleLbl="node1" presStyleIdx="0" presStyleCnt="4" custScaleX="107220" custScaleY="102644" custLinFactNeighborX="-3959" custLinFactNeighborY="4619"/>
      <dgm:spPr/>
    </dgm:pt>
    <dgm:pt modelId="{3B465206-4A4A-8A40-8846-533F5652CCD2}" type="pres">
      <dgm:prSet presAssocID="{5C2A2DE8-C6DA-47CA-B5EE-4B7DC0E01044}" presName="wedge1Tx" presStyleLbl="node1" presStyleIdx="0" presStyleCnt="4">
        <dgm:presLayoutVars>
          <dgm:chMax val="0"/>
          <dgm:chPref val="0"/>
          <dgm:bulletEnabled val="1"/>
        </dgm:presLayoutVars>
      </dgm:prSet>
      <dgm:spPr/>
    </dgm:pt>
    <dgm:pt modelId="{B353A266-DEFC-2041-B300-AE408231581B}" type="pres">
      <dgm:prSet presAssocID="{5C2A2DE8-C6DA-47CA-B5EE-4B7DC0E01044}" presName="wedge2" presStyleLbl="node1" presStyleIdx="1" presStyleCnt="4" custScaleX="107550" custScaleY="106421"/>
      <dgm:spPr/>
    </dgm:pt>
    <dgm:pt modelId="{2285D241-1F01-CC4B-ACC6-55296F2E4923}" type="pres">
      <dgm:prSet presAssocID="{5C2A2DE8-C6DA-47CA-B5EE-4B7DC0E01044}" presName="wedge2Tx" presStyleLbl="node1" presStyleIdx="1" presStyleCnt="4">
        <dgm:presLayoutVars>
          <dgm:chMax val="0"/>
          <dgm:chPref val="0"/>
          <dgm:bulletEnabled val="1"/>
        </dgm:presLayoutVars>
      </dgm:prSet>
      <dgm:spPr/>
    </dgm:pt>
    <dgm:pt modelId="{55C22CD9-C842-4B4B-9D13-33AC9BF1F75B}" type="pres">
      <dgm:prSet presAssocID="{5C2A2DE8-C6DA-47CA-B5EE-4B7DC0E01044}" presName="wedge3" presStyleLbl="node1" presStyleIdx="2" presStyleCnt="4" custScaleX="110718" custScaleY="106050"/>
      <dgm:spPr/>
    </dgm:pt>
    <dgm:pt modelId="{BB9E5304-50D8-CD4D-9832-83397DF98654}" type="pres">
      <dgm:prSet presAssocID="{5C2A2DE8-C6DA-47CA-B5EE-4B7DC0E01044}" presName="wedge3Tx" presStyleLbl="node1" presStyleIdx="2" presStyleCnt="4">
        <dgm:presLayoutVars>
          <dgm:chMax val="0"/>
          <dgm:chPref val="0"/>
          <dgm:bulletEnabled val="1"/>
        </dgm:presLayoutVars>
      </dgm:prSet>
      <dgm:spPr/>
    </dgm:pt>
    <dgm:pt modelId="{CA35AB44-693D-B244-95D4-5F986C6DD707}" type="pres">
      <dgm:prSet presAssocID="{5C2A2DE8-C6DA-47CA-B5EE-4B7DC0E01044}" presName="wedge4" presStyleLbl="node1" presStyleIdx="3" presStyleCnt="4" custScaleX="110860" custScaleY="102091"/>
      <dgm:spPr/>
    </dgm:pt>
    <dgm:pt modelId="{CA2DE9B1-1439-1745-AD52-9D2A665A2D79}" type="pres">
      <dgm:prSet presAssocID="{5C2A2DE8-C6DA-47CA-B5EE-4B7DC0E01044}" presName="wedge4Tx" presStyleLbl="node1" presStyleIdx="3" presStyleCnt="4">
        <dgm:presLayoutVars>
          <dgm:chMax val="0"/>
          <dgm:chPref val="0"/>
          <dgm:bulletEnabled val="1"/>
        </dgm:presLayoutVars>
      </dgm:prSet>
      <dgm:spPr/>
    </dgm:pt>
  </dgm:ptLst>
  <dgm:cxnLst>
    <dgm:cxn modelId="{8E2D6F03-51DB-4641-81AE-BC42A34F0633}" type="presOf" srcId="{58D4C10A-5BC8-4BFB-9A08-3B7477D601F0}" destId="{2285D241-1F01-CC4B-ACC6-55296F2E4923}" srcOrd="1" destOrd="0" presId="urn:microsoft.com/office/officeart/2005/8/layout/chart3"/>
    <dgm:cxn modelId="{C076660A-F3A3-FF46-8DD3-E45C52A3AACB}" type="presOf" srcId="{307B7DD7-340D-4F5F-80BD-2D57094F2DCF}" destId="{CA2DE9B1-1439-1745-AD52-9D2A665A2D79}" srcOrd="1" destOrd="0" presId="urn:microsoft.com/office/officeart/2005/8/layout/chart3"/>
    <dgm:cxn modelId="{5B7ECA34-8864-B34B-BABB-F3F427D14B48}" type="presOf" srcId="{307B7DD7-340D-4F5F-80BD-2D57094F2DCF}" destId="{CA35AB44-693D-B244-95D4-5F986C6DD707}" srcOrd="0" destOrd="0" presId="urn:microsoft.com/office/officeart/2005/8/layout/chart3"/>
    <dgm:cxn modelId="{676B4163-DE8F-464B-B752-F53C18DDD2AE}" type="presOf" srcId="{5C2A2DE8-C6DA-47CA-B5EE-4B7DC0E01044}" destId="{0948AD74-7DBE-534E-BB5E-A09C0F58F84D}" srcOrd="0" destOrd="0" presId="urn:microsoft.com/office/officeart/2005/8/layout/chart3"/>
    <dgm:cxn modelId="{92178463-0D2B-4C56-BDEF-40B206836150}" srcId="{5C2A2DE8-C6DA-47CA-B5EE-4B7DC0E01044}" destId="{2BB3918D-D8BB-4BD0-BF3C-5A6305819B28}" srcOrd="0" destOrd="0" parTransId="{4ECEBE06-CF23-4117-A117-CAFC1BB24EF7}" sibTransId="{D28D9F3A-E565-4FF0-8D0C-CC6E10E2F74C}"/>
    <dgm:cxn modelId="{F4D3387D-60C5-4089-A035-AF4DF76D4CA8}" srcId="{5C2A2DE8-C6DA-47CA-B5EE-4B7DC0E01044}" destId="{58D4C10A-5BC8-4BFB-9A08-3B7477D601F0}" srcOrd="1" destOrd="0" parTransId="{91E5BC6C-5F84-45DB-84D7-254A5C5C0D3F}" sibTransId="{08DF27E3-F3B2-4F69-97AA-4C1C0604FD9C}"/>
    <dgm:cxn modelId="{BD6075AB-E0B2-4A9F-A20C-02D6E86C0EEA}" srcId="{5C2A2DE8-C6DA-47CA-B5EE-4B7DC0E01044}" destId="{B16F9FFA-1188-4159-B09B-94687275D6CA}" srcOrd="2" destOrd="0" parTransId="{372E79B3-E10E-459C-9614-8373B50EBA32}" sibTransId="{A24A7828-58FA-4DAD-8A84-E9A053C15122}"/>
    <dgm:cxn modelId="{51EEE7B0-3354-7343-A077-400AAE15E2BF}" type="presOf" srcId="{2BB3918D-D8BB-4BD0-BF3C-5A6305819B28}" destId="{3B465206-4A4A-8A40-8846-533F5652CCD2}" srcOrd="1" destOrd="0" presId="urn:microsoft.com/office/officeart/2005/8/layout/chart3"/>
    <dgm:cxn modelId="{E3B8E4B5-C1E2-7649-B432-5A65DE8BFCC7}" type="presOf" srcId="{58D4C10A-5BC8-4BFB-9A08-3B7477D601F0}" destId="{B353A266-DEFC-2041-B300-AE408231581B}" srcOrd="0" destOrd="0" presId="urn:microsoft.com/office/officeart/2005/8/layout/chart3"/>
    <dgm:cxn modelId="{CB4A41BA-A6CF-CE4D-A337-8CE156974AB4}" type="presOf" srcId="{B16F9FFA-1188-4159-B09B-94687275D6CA}" destId="{55C22CD9-C842-4B4B-9D13-33AC9BF1F75B}" srcOrd="0" destOrd="0" presId="urn:microsoft.com/office/officeart/2005/8/layout/chart3"/>
    <dgm:cxn modelId="{6EB815D5-1EE8-8647-B3A2-55F557D1CFC9}" type="presOf" srcId="{B16F9FFA-1188-4159-B09B-94687275D6CA}" destId="{BB9E5304-50D8-CD4D-9832-83397DF98654}" srcOrd="1" destOrd="0" presId="urn:microsoft.com/office/officeart/2005/8/layout/chart3"/>
    <dgm:cxn modelId="{90A8F4DC-A2BD-44DA-BFFF-1FFC9D047743}" srcId="{5C2A2DE8-C6DA-47CA-B5EE-4B7DC0E01044}" destId="{307B7DD7-340D-4F5F-80BD-2D57094F2DCF}" srcOrd="3" destOrd="0" parTransId="{64ED48E4-F7E1-4F53-A9DC-A3E7ACE8ABF4}" sibTransId="{8D0AC267-989B-4EF5-9C9C-6AF4F58B2DA3}"/>
    <dgm:cxn modelId="{93FA9CE8-B84A-D14A-8BFD-E8945CE39B51}" type="presOf" srcId="{2BB3918D-D8BB-4BD0-BF3C-5A6305819B28}" destId="{A4C4C3A0-A78A-5E48-8F48-EFECB3241A41}" srcOrd="0" destOrd="0" presId="urn:microsoft.com/office/officeart/2005/8/layout/chart3"/>
    <dgm:cxn modelId="{765E62F6-8FCE-7342-AE00-A4A8651AAD5F}" type="presParOf" srcId="{0948AD74-7DBE-534E-BB5E-A09C0F58F84D}" destId="{A4C4C3A0-A78A-5E48-8F48-EFECB3241A41}" srcOrd="0" destOrd="0" presId="urn:microsoft.com/office/officeart/2005/8/layout/chart3"/>
    <dgm:cxn modelId="{7E54BFC1-05BB-8B4E-BF82-CBC760D76ED9}" type="presParOf" srcId="{0948AD74-7DBE-534E-BB5E-A09C0F58F84D}" destId="{3B465206-4A4A-8A40-8846-533F5652CCD2}" srcOrd="1" destOrd="0" presId="urn:microsoft.com/office/officeart/2005/8/layout/chart3"/>
    <dgm:cxn modelId="{C2394171-668A-8A49-BF88-51BD6EF6348D}" type="presParOf" srcId="{0948AD74-7DBE-534E-BB5E-A09C0F58F84D}" destId="{B353A266-DEFC-2041-B300-AE408231581B}" srcOrd="2" destOrd="0" presId="urn:microsoft.com/office/officeart/2005/8/layout/chart3"/>
    <dgm:cxn modelId="{AA46F100-F11F-8D4F-89D4-83C09769C775}" type="presParOf" srcId="{0948AD74-7DBE-534E-BB5E-A09C0F58F84D}" destId="{2285D241-1F01-CC4B-ACC6-55296F2E4923}" srcOrd="3" destOrd="0" presId="urn:microsoft.com/office/officeart/2005/8/layout/chart3"/>
    <dgm:cxn modelId="{A967A336-D931-8E4E-B9CC-3154752EAE16}" type="presParOf" srcId="{0948AD74-7DBE-534E-BB5E-A09C0F58F84D}" destId="{55C22CD9-C842-4B4B-9D13-33AC9BF1F75B}" srcOrd="4" destOrd="0" presId="urn:microsoft.com/office/officeart/2005/8/layout/chart3"/>
    <dgm:cxn modelId="{A00D2A60-3C39-D64B-94E0-7A8BD1247E85}" type="presParOf" srcId="{0948AD74-7DBE-534E-BB5E-A09C0F58F84D}" destId="{BB9E5304-50D8-CD4D-9832-83397DF98654}" srcOrd="5" destOrd="0" presId="urn:microsoft.com/office/officeart/2005/8/layout/chart3"/>
    <dgm:cxn modelId="{F30369B8-F2EC-DD43-827A-084B51103D13}" type="presParOf" srcId="{0948AD74-7DBE-534E-BB5E-A09C0F58F84D}" destId="{CA35AB44-693D-B244-95D4-5F986C6DD707}" srcOrd="6" destOrd="0" presId="urn:microsoft.com/office/officeart/2005/8/layout/chart3"/>
    <dgm:cxn modelId="{484E236F-AE23-3445-974D-721CD2521825}" type="presParOf" srcId="{0948AD74-7DBE-534E-BB5E-A09C0F58F84D}" destId="{CA2DE9B1-1439-1745-AD52-9D2A665A2D79}"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E93199-2E96-4131-A292-889317B784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8627330-1618-4598-90A1-62CD02CF3EFE}">
      <dgm:prSet custT="1"/>
      <dgm:spPr/>
      <dgm:t>
        <a:bodyPr/>
        <a:lstStyle/>
        <a:p>
          <a:pPr algn="l"/>
          <a:r>
            <a:rPr lang="en-CA" sz="2800" b="1" dirty="0"/>
            <a:t>1. Building Trusting Relationships</a:t>
          </a:r>
          <a:endParaRPr lang="en-US" sz="2800" dirty="0"/>
        </a:p>
      </dgm:t>
    </dgm:pt>
    <dgm:pt modelId="{1217AC41-1083-4875-B8DB-5B72DDB980F1}" type="parTrans" cxnId="{0768543E-1ED7-4C58-9881-A74ACA2A1DB6}">
      <dgm:prSet/>
      <dgm:spPr/>
      <dgm:t>
        <a:bodyPr/>
        <a:lstStyle/>
        <a:p>
          <a:pPr algn="l"/>
          <a:endParaRPr lang="en-US" sz="2400"/>
        </a:p>
      </dgm:t>
    </dgm:pt>
    <dgm:pt modelId="{367DF095-AA0D-4859-B0DD-66042901FD97}" type="sibTrans" cxnId="{0768543E-1ED7-4C58-9881-A74ACA2A1DB6}">
      <dgm:prSet/>
      <dgm:spPr/>
      <dgm:t>
        <a:bodyPr/>
        <a:lstStyle/>
        <a:p>
          <a:pPr algn="l"/>
          <a:endParaRPr lang="en-US" sz="2400"/>
        </a:p>
      </dgm:t>
    </dgm:pt>
    <dgm:pt modelId="{81E83B19-F6C1-4C91-8DC8-9E3FE627BD62}">
      <dgm:prSet custT="1"/>
      <dgm:spPr/>
      <dgm:t>
        <a:bodyPr/>
        <a:lstStyle/>
        <a:p>
          <a:pPr algn="l"/>
          <a:r>
            <a:rPr lang="en-CA" sz="2800" b="1" dirty="0"/>
            <a:t>2. Emotional Regulation and Support</a:t>
          </a:r>
          <a:endParaRPr lang="en-US" sz="2800" dirty="0"/>
        </a:p>
      </dgm:t>
    </dgm:pt>
    <dgm:pt modelId="{F0E71B1B-C913-408F-B196-A9E9B92BA13B}" type="parTrans" cxnId="{50A846BF-DB59-4E65-AC8E-D0D52F4E7B18}">
      <dgm:prSet/>
      <dgm:spPr/>
      <dgm:t>
        <a:bodyPr/>
        <a:lstStyle/>
        <a:p>
          <a:pPr algn="l"/>
          <a:endParaRPr lang="en-US" sz="2400"/>
        </a:p>
      </dgm:t>
    </dgm:pt>
    <dgm:pt modelId="{10DE9240-AEF1-4EC2-B314-D4B12ADFFA5C}" type="sibTrans" cxnId="{50A846BF-DB59-4E65-AC8E-D0D52F4E7B18}">
      <dgm:prSet/>
      <dgm:spPr/>
      <dgm:t>
        <a:bodyPr/>
        <a:lstStyle/>
        <a:p>
          <a:pPr algn="l"/>
          <a:endParaRPr lang="en-US" sz="2400"/>
        </a:p>
      </dgm:t>
    </dgm:pt>
    <dgm:pt modelId="{7BAEA90E-6204-4859-A155-5D91941997FC}">
      <dgm:prSet custT="1"/>
      <dgm:spPr/>
      <dgm:t>
        <a:bodyPr/>
        <a:lstStyle/>
        <a:p>
          <a:pPr algn="l"/>
          <a:r>
            <a:rPr lang="en-CA" sz="2800" b="1" dirty="0"/>
            <a:t>3. Promote Social and Emotional Learning </a:t>
          </a:r>
          <a:r>
            <a:rPr lang="en-CA" sz="2000" b="1" i="1" dirty="0"/>
            <a:t>(SEL)</a:t>
          </a:r>
          <a:endParaRPr lang="en-US" sz="2800" i="1" dirty="0"/>
        </a:p>
      </dgm:t>
    </dgm:pt>
    <dgm:pt modelId="{EB90CA96-E0C9-4DF0-AE33-97501CF02A0E}" type="parTrans" cxnId="{1565E3EE-3817-424E-957D-CD2074C81C80}">
      <dgm:prSet/>
      <dgm:spPr/>
      <dgm:t>
        <a:bodyPr/>
        <a:lstStyle/>
        <a:p>
          <a:pPr algn="l"/>
          <a:endParaRPr lang="en-US" sz="2400"/>
        </a:p>
      </dgm:t>
    </dgm:pt>
    <dgm:pt modelId="{F011F0A8-6980-41CC-92F7-C08A48347A1A}" type="sibTrans" cxnId="{1565E3EE-3817-424E-957D-CD2074C81C80}">
      <dgm:prSet/>
      <dgm:spPr/>
      <dgm:t>
        <a:bodyPr/>
        <a:lstStyle/>
        <a:p>
          <a:pPr algn="l"/>
          <a:endParaRPr lang="en-US" sz="2400"/>
        </a:p>
      </dgm:t>
    </dgm:pt>
    <dgm:pt modelId="{CA7A0713-5452-4C78-AB2B-4A8C58F25C3A}">
      <dgm:prSet custT="1"/>
      <dgm:spPr/>
      <dgm:t>
        <a:bodyPr/>
        <a:lstStyle/>
        <a:p>
          <a:pPr algn="l"/>
          <a:r>
            <a:rPr lang="en-CA" sz="2800" b="1" dirty="0"/>
            <a:t>4. Classroom Environment and Structure</a:t>
          </a:r>
        </a:p>
      </dgm:t>
    </dgm:pt>
    <dgm:pt modelId="{85C2934B-9D11-422C-B1CD-86E6A7038EF6}" type="parTrans" cxnId="{F933ADD5-96C4-4265-ACFF-12A5869F21E2}">
      <dgm:prSet/>
      <dgm:spPr/>
      <dgm:t>
        <a:bodyPr/>
        <a:lstStyle/>
        <a:p>
          <a:pPr algn="l"/>
          <a:endParaRPr lang="en-US" sz="2400"/>
        </a:p>
      </dgm:t>
    </dgm:pt>
    <dgm:pt modelId="{C65B345A-61CC-42A9-8CB4-BD9A064A99E5}" type="sibTrans" cxnId="{F933ADD5-96C4-4265-ACFF-12A5869F21E2}">
      <dgm:prSet/>
      <dgm:spPr/>
      <dgm:t>
        <a:bodyPr/>
        <a:lstStyle/>
        <a:p>
          <a:pPr algn="l"/>
          <a:endParaRPr lang="en-US" sz="2400"/>
        </a:p>
      </dgm:t>
    </dgm:pt>
    <dgm:pt modelId="{59C57475-B40C-4A3A-9C19-B77F185C1EBC}">
      <dgm:prSet custT="1"/>
      <dgm:spPr/>
      <dgm:t>
        <a:bodyPr/>
        <a:lstStyle/>
        <a:p>
          <a:pPr algn="l"/>
          <a:r>
            <a:rPr lang="en-CA" sz="2800" b="1" dirty="0"/>
            <a:t>5. Student Empowerment and Choice</a:t>
          </a:r>
          <a:endParaRPr lang="en-US" sz="2800" dirty="0"/>
        </a:p>
      </dgm:t>
    </dgm:pt>
    <dgm:pt modelId="{F9C42264-18D9-451E-A042-CBEA912C9FB1}" type="parTrans" cxnId="{7F5D0311-4BB4-49A8-A389-B7979A7EA10E}">
      <dgm:prSet/>
      <dgm:spPr/>
      <dgm:t>
        <a:bodyPr/>
        <a:lstStyle/>
        <a:p>
          <a:pPr algn="l"/>
          <a:endParaRPr lang="en-US" sz="2400"/>
        </a:p>
      </dgm:t>
    </dgm:pt>
    <dgm:pt modelId="{2A8124C8-B9E5-4DC9-BF5C-DC48871A5ECB}" type="sibTrans" cxnId="{7F5D0311-4BB4-49A8-A389-B7979A7EA10E}">
      <dgm:prSet/>
      <dgm:spPr/>
      <dgm:t>
        <a:bodyPr/>
        <a:lstStyle/>
        <a:p>
          <a:pPr algn="l"/>
          <a:endParaRPr lang="en-US" sz="2400"/>
        </a:p>
      </dgm:t>
    </dgm:pt>
    <dgm:pt modelId="{A6140383-2B78-4DC1-AED6-19E27D1B8890}">
      <dgm:prSet custT="1"/>
      <dgm:spPr/>
      <dgm:t>
        <a:bodyPr/>
        <a:lstStyle/>
        <a:p>
          <a:pPr algn="l"/>
          <a:r>
            <a:rPr lang="en-CA" sz="2800" b="1" dirty="0"/>
            <a:t>6. Individualized Support and Inclusivity</a:t>
          </a:r>
          <a:endParaRPr lang="en-US" sz="2800" dirty="0"/>
        </a:p>
      </dgm:t>
    </dgm:pt>
    <dgm:pt modelId="{ACFB6F44-7498-4643-BBF5-4FB647F40C7B}" type="parTrans" cxnId="{D0A92590-4240-435F-A959-6254CF2A3130}">
      <dgm:prSet/>
      <dgm:spPr/>
      <dgm:t>
        <a:bodyPr/>
        <a:lstStyle/>
        <a:p>
          <a:pPr algn="l"/>
          <a:endParaRPr lang="en-US" sz="2400"/>
        </a:p>
      </dgm:t>
    </dgm:pt>
    <dgm:pt modelId="{0FA02DDE-E9E3-4FD7-965C-EF418BF5C6B1}" type="sibTrans" cxnId="{D0A92590-4240-435F-A959-6254CF2A3130}">
      <dgm:prSet/>
      <dgm:spPr/>
      <dgm:t>
        <a:bodyPr/>
        <a:lstStyle/>
        <a:p>
          <a:pPr algn="l"/>
          <a:endParaRPr lang="en-US" sz="2400"/>
        </a:p>
      </dgm:t>
    </dgm:pt>
    <dgm:pt modelId="{17D93D81-0A3B-4CFC-A60D-6024C8AA76D1}">
      <dgm:prSet custT="1"/>
      <dgm:spPr/>
      <dgm:t>
        <a:bodyPr/>
        <a:lstStyle/>
        <a:p>
          <a:pPr algn="l"/>
          <a:r>
            <a:rPr lang="en-CA" sz="2800" b="1" dirty="0"/>
            <a:t>7. Access to Support Services</a:t>
          </a:r>
          <a:endParaRPr lang="en-US" sz="2800" dirty="0"/>
        </a:p>
      </dgm:t>
    </dgm:pt>
    <dgm:pt modelId="{EB2CD191-6808-417C-BC6A-E39D3E299F7F}" type="parTrans" cxnId="{166D9B29-B9BB-4BDB-976A-2E56C387F416}">
      <dgm:prSet/>
      <dgm:spPr/>
      <dgm:t>
        <a:bodyPr/>
        <a:lstStyle/>
        <a:p>
          <a:pPr algn="l"/>
          <a:endParaRPr lang="en-US" sz="2400"/>
        </a:p>
      </dgm:t>
    </dgm:pt>
    <dgm:pt modelId="{B91EF646-9B7F-4DA8-AA7B-454E7C55B004}" type="sibTrans" cxnId="{166D9B29-B9BB-4BDB-976A-2E56C387F416}">
      <dgm:prSet/>
      <dgm:spPr/>
      <dgm:t>
        <a:bodyPr/>
        <a:lstStyle/>
        <a:p>
          <a:pPr algn="l"/>
          <a:endParaRPr lang="en-US" sz="2400"/>
        </a:p>
      </dgm:t>
    </dgm:pt>
    <dgm:pt modelId="{FFAB8723-6438-4B3E-AFC2-9DEEA940409E}">
      <dgm:prSet custT="1"/>
      <dgm:spPr/>
      <dgm:t>
        <a:bodyPr/>
        <a:lstStyle/>
        <a:p>
          <a:pPr algn="l"/>
          <a:r>
            <a:rPr lang="en-CA" sz="2800" b="1" dirty="0"/>
            <a:t>8. Professional Growth and Resources</a:t>
          </a:r>
          <a:endParaRPr lang="en-US" sz="2800" dirty="0"/>
        </a:p>
      </dgm:t>
    </dgm:pt>
    <dgm:pt modelId="{D0D78750-A460-483C-AFBA-577F193AEC35}" type="parTrans" cxnId="{835BE2B4-06F9-4452-9D69-8CD8A7935094}">
      <dgm:prSet/>
      <dgm:spPr/>
      <dgm:t>
        <a:bodyPr/>
        <a:lstStyle/>
        <a:p>
          <a:pPr algn="l"/>
          <a:endParaRPr lang="en-US" sz="2400"/>
        </a:p>
      </dgm:t>
    </dgm:pt>
    <dgm:pt modelId="{6D97395F-6659-43D8-A565-DB68D9FCA491}" type="sibTrans" cxnId="{835BE2B4-06F9-4452-9D69-8CD8A7935094}">
      <dgm:prSet/>
      <dgm:spPr/>
      <dgm:t>
        <a:bodyPr/>
        <a:lstStyle/>
        <a:p>
          <a:pPr algn="l"/>
          <a:endParaRPr lang="en-US" sz="2400"/>
        </a:p>
      </dgm:t>
    </dgm:pt>
    <dgm:pt modelId="{8760DBF0-4510-EE46-A91D-459C7CD582BB}">
      <dgm:prSet custT="1"/>
      <dgm:spPr/>
      <dgm:t>
        <a:bodyPr/>
        <a:lstStyle/>
        <a:p>
          <a:r>
            <a:rPr lang="en-US" sz="2800" b="1" dirty="0"/>
            <a:t>9. Prioritize Self Care</a:t>
          </a:r>
        </a:p>
      </dgm:t>
    </dgm:pt>
    <dgm:pt modelId="{303BA47C-7A83-E24A-914E-1729AAD69250}" type="parTrans" cxnId="{A0CD3E70-2947-F94D-85F9-9A2D5F891B10}">
      <dgm:prSet/>
      <dgm:spPr/>
      <dgm:t>
        <a:bodyPr/>
        <a:lstStyle/>
        <a:p>
          <a:endParaRPr lang="en-US"/>
        </a:p>
      </dgm:t>
    </dgm:pt>
    <dgm:pt modelId="{76C709FD-A0B0-6A4A-9E8D-A67713BFACA5}" type="sibTrans" cxnId="{A0CD3E70-2947-F94D-85F9-9A2D5F891B10}">
      <dgm:prSet/>
      <dgm:spPr/>
      <dgm:t>
        <a:bodyPr/>
        <a:lstStyle/>
        <a:p>
          <a:endParaRPr lang="en-US"/>
        </a:p>
      </dgm:t>
    </dgm:pt>
    <dgm:pt modelId="{17696982-E654-874E-9018-7874C80AA723}" type="pres">
      <dgm:prSet presAssocID="{95E93199-2E96-4131-A292-889317B784D3}" presName="linear" presStyleCnt="0">
        <dgm:presLayoutVars>
          <dgm:animLvl val="lvl"/>
          <dgm:resizeHandles val="exact"/>
        </dgm:presLayoutVars>
      </dgm:prSet>
      <dgm:spPr/>
    </dgm:pt>
    <dgm:pt modelId="{D2BE5FE2-39E7-7E41-B2BA-73935A8E5F50}" type="pres">
      <dgm:prSet presAssocID="{98627330-1618-4598-90A1-62CD02CF3EFE}" presName="parentText" presStyleLbl="node1" presStyleIdx="0" presStyleCnt="9">
        <dgm:presLayoutVars>
          <dgm:chMax val="0"/>
          <dgm:bulletEnabled val="1"/>
        </dgm:presLayoutVars>
      </dgm:prSet>
      <dgm:spPr/>
    </dgm:pt>
    <dgm:pt modelId="{1F741DC0-0278-134A-8DFE-2B2A4D9D5BEF}" type="pres">
      <dgm:prSet presAssocID="{367DF095-AA0D-4859-B0DD-66042901FD97}" presName="spacer" presStyleCnt="0"/>
      <dgm:spPr/>
    </dgm:pt>
    <dgm:pt modelId="{E7199133-2EC6-F749-8CA1-882CD5F5C28F}" type="pres">
      <dgm:prSet presAssocID="{81E83B19-F6C1-4C91-8DC8-9E3FE627BD62}" presName="parentText" presStyleLbl="node1" presStyleIdx="1" presStyleCnt="9">
        <dgm:presLayoutVars>
          <dgm:chMax val="0"/>
          <dgm:bulletEnabled val="1"/>
        </dgm:presLayoutVars>
      </dgm:prSet>
      <dgm:spPr/>
    </dgm:pt>
    <dgm:pt modelId="{18ECBB27-53A9-AD49-8CDA-0FC2D46933F8}" type="pres">
      <dgm:prSet presAssocID="{10DE9240-AEF1-4EC2-B314-D4B12ADFFA5C}" presName="spacer" presStyleCnt="0"/>
      <dgm:spPr/>
    </dgm:pt>
    <dgm:pt modelId="{F2F727A2-C410-9442-A946-5716105DADCA}" type="pres">
      <dgm:prSet presAssocID="{7BAEA90E-6204-4859-A155-5D91941997FC}" presName="parentText" presStyleLbl="node1" presStyleIdx="2" presStyleCnt="9">
        <dgm:presLayoutVars>
          <dgm:chMax val="0"/>
          <dgm:bulletEnabled val="1"/>
        </dgm:presLayoutVars>
      </dgm:prSet>
      <dgm:spPr/>
    </dgm:pt>
    <dgm:pt modelId="{8BA9F232-C8A9-7B41-8A43-B24EEBD075A7}" type="pres">
      <dgm:prSet presAssocID="{F011F0A8-6980-41CC-92F7-C08A48347A1A}" presName="spacer" presStyleCnt="0"/>
      <dgm:spPr/>
    </dgm:pt>
    <dgm:pt modelId="{ED7BF739-6FAA-DA4D-8E92-CA974160DC5F}" type="pres">
      <dgm:prSet presAssocID="{CA7A0713-5452-4C78-AB2B-4A8C58F25C3A}" presName="parentText" presStyleLbl="node1" presStyleIdx="3" presStyleCnt="9">
        <dgm:presLayoutVars>
          <dgm:chMax val="0"/>
          <dgm:bulletEnabled val="1"/>
        </dgm:presLayoutVars>
      </dgm:prSet>
      <dgm:spPr/>
    </dgm:pt>
    <dgm:pt modelId="{BF8837A9-9326-5F44-8FEB-C710AC6D671F}" type="pres">
      <dgm:prSet presAssocID="{C65B345A-61CC-42A9-8CB4-BD9A064A99E5}" presName="spacer" presStyleCnt="0"/>
      <dgm:spPr/>
    </dgm:pt>
    <dgm:pt modelId="{ABE4B42B-4705-F84B-B3F1-4901E1493826}" type="pres">
      <dgm:prSet presAssocID="{59C57475-B40C-4A3A-9C19-B77F185C1EBC}" presName="parentText" presStyleLbl="node1" presStyleIdx="4" presStyleCnt="9">
        <dgm:presLayoutVars>
          <dgm:chMax val="0"/>
          <dgm:bulletEnabled val="1"/>
        </dgm:presLayoutVars>
      </dgm:prSet>
      <dgm:spPr/>
    </dgm:pt>
    <dgm:pt modelId="{2C8D1FD4-15C3-3B40-9324-E2AD2BEF5B0A}" type="pres">
      <dgm:prSet presAssocID="{2A8124C8-B9E5-4DC9-BF5C-DC48871A5ECB}" presName="spacer" presStyleCnt="0"/>
      <dgm:spPr/>
    </dgm:pt>
    <dgm:pt modelId="{FD96BB16-B614-3C4B-826E-F4647E99CB43}" type="pres">
      <dgm:prSet presAssocID="{A6140383-2B78-4DC1-AED6-19E27D1B8890}" presName="parentText" presStyleLbl="node1" presStyleIdx="5" presStyleCnt="9">
        <dgm:presLayoutVars>
          <dgm:chMax val="0"/>
          <dgm:bulletEnabled val="1"/>
        </dgm:presLayoutVars>
      </dgm:prSet>
      <dgm:spPr/>
    </dgm:pt>
    <dgm:pt modelId="{AAD88DF2-AFE8-3749-9730-F3D791209254}" type="pres">
      <dgm:prSet presAssocID="{0FA02DDE-E9E3-4FD7-965C-EF418BF5C6B1}" presName="spacer" presStyleCnt="0"/>
      <dgm:spPr/>
    </dgm:pt>
    <dgm:pt modelId="{79FC2C1D-8A75-B848-80A6-740B12221ED9}" type="pres">
      <dgm:prSet presAssocID="{17D93D81-0A3B-4CFC-A60D-6024C8AA76D1}" presName="parentText" presStyleLbl="node1" presStyleIdx="6" presStyleCnt="9">
        <dgm:presLayoutVars>
          <dgm:chMax val="0"/>
          <dgm:bulletEnabled val="1"/>
        </dgm:presLayoutVars>
      </dgm:prSet>
      <dgm:spPr/>
    </dgm:pt>
    <dgm:pt modelId="{1E70DAED-4693-4C45-B89D-639595B5702D}" type="pres">
      <dgm:prSet presAssocID="{B91EF646-9B7F-4DA8-AA7B-454E7C55B004}" presName="spacer" presStyleCnt="0"/>
      <dgm:spPr/>
    </dgm:pt>
    <dgm:pt modelId="{2053F171-CC41-A544-B281-19828F47FA65}" type="pres">
      <dgm:prSet presAssocID="{FFAB8723-6438-4B3E-AFC2-9DEEA940409E}" presName="parentText" presStyleLbl="node1" presStyleIdx="7" presStyleCnt="9">
        <dgm:presLayoutVars>
          <dgm:chMax val="0"/>
          <dgm:bulletEnabled val="1"/>
        </dgm:presLayoutVars>
      </dgm:prSet>
      <dgm:spPr/>
    </dgm:pt>
    <dgm:pt modelId="{92B526BD-6DA8-A24B-9E66-8005D638C185}" type="pres">
      <dgm:prSet presAssocID="{6D97395F-6659-43D8-A565-DB68D9FCA491}" presName="spacer" presStyleCnt="0"/>
      <dgm:spPr/>
    </dgm:pt>
    <dgm:pt modelId="{96BDA8BF-0D58-4B43-BA9F-F95AC6D148D7}" type="pres">
      <dgm:prSet presAssocID="{8760DBF0-4510-EE46-A91D-459C7CD582BB}" presName="parentText" presStyleLbl="node1" presStyleIdx="8" presStyleCnt="9">
        <dgm:presLayoutVars>
          <dgm:chMax val="0"/>
          <dgm:bulletEnabled val="1"/>
        </dgm:presLayoutVars>
      </dgm:prSet>
      <dgm:spPr/>
    </dgm:pt>
  </dgm:ptLst>
  <dgm:cxnLst>
    <dgm:cxn modelId="{D0B4900C-18C3-8249-BA15-AF17D533E4F8}" type="presOf" srcId="{FFAB8723-6438-4B3E-AFC2-9DEEA940409E}" destId="{2053F171-CC41-A544-B281-19828F47FA65}" srcOrd="0" destOrd="0" presId="urn:microsoft.com/office/officeart/2005/8/layout/vList2"/>
    <dgm:cxn modelId="{7F5D0311-4BB4-49A8-A389-B7979A7EA10E}" srcId="{95E93199-2E96-4131-A292-889317B784D3}" destId="{59C57475-B40C-4A3A-9C19-B77F185C1EBC}" srcOrd="4" destOrd="0" parTransId="{F9C42264-18D9-451E-A042-CBEA912C9FB1}" sibTransId="{2A8124C8-B9E5-4DC9-BF5C-DC48871A5ECB}"/>
    <dgm:cxn modelId="{166D9B29-B9BB-4BDB-976A-2E56C387F416}" srcId="{95E93199-2E96-4131-A292-889317B784D3}" destId="{17D93D81-0A3B-4CFC-A60D-6024C8AA76D1}" srcOrd="6" destOrd="0" parTransId="{EB2CD191-6808-417C-BC6A-E39D3E299F7F}" sibTransId="{B91EF646-9B7F-4DA8-AA7B-454E7C55B004}"/>
    <dgm:cxn modelId="{D658033B-00D3-6143-A50F-8FCE83745A9A}" type="presOf" srcId="{CA7A0713-5452-4C78-AB2B-4A8C58F25C3A}" destId="{ED7BF739-6FAA-DA4D-8E92-CA974160DC5F}" srcOrd="0" destOrd="0" presId="urn:microsoft.com/office/officeart/2005/8/layout/vList2"/>
    <dgm:cxn modelId="{0768543E-1ED7-4C58-9881-A74ACA2A1DB6}" srcId="{95E93199-2E96-4131-A292-889317B784D3}" destId="{98627330-1618-4598-90A1-62CD02CF3EFE}" srcOrd="0" destOrd="0" parTransId="{1217AC41-1083-4875-B8DB-5B72DDB980F1}" sibTransId="{367DF095-AA0D-4859-B0DD-66042901FD97}"/>
    <dgm:cxn modelId="{A8581051-97F1-6043-B9A1-AF5D463E0623}" type="presOf" srcId="{98627330-1618-4598-90A1-62CD02CF3EFE}" destId="{D2BE5FE2-39E7-7E41-B2BA-73935A8E5F50}" srcOrd="0" destOrd="0" presId="urn:microsoft.com/office/officeart/2005/8/layout/vList2"/>
    <dgm:cxn modelId="{A0CD3E70-2947-F94D-85F9-9A2D5F891B10}" srcId="{95E93199-2E96-4131-A292-889317B784D3}" destId="{8760DBF0-4510-EE46-A91D-459C7CD582BB}" srcOrd="8" destOrd="0" parTransId="{303BA47C-7A83-E24A-914E-1729AAD69250}" sibTransId="{76C709FD-A0B0-6A4A-9E8D-A67713BFACA5}"/>
    <dgm:cxn modelId="{D0A92590-4240-435F-A959-6254CF2A3130}" srcId="{95E93199-2E96-4131-A292-889317B784D3}" destId="{A6140383-2B78-4DC1-AED6-19E27D1B8890}" srcOrd="5" destOrd="0" parTransId="{ACFB6F44-7498-4643-BBF5-4FB647F40C7B}" sibTransId="{0FA02DDE-E9E3-4FD7-965C-EF418BF5C6B1}"/>
    <dgm:cxn modelId="{7AD44798-1B98-B44D-9A30-15AC59B4C92D}" type="presOf" srcId="{81E83B19-F6C1-4C91-8DC8-9E3FE627BD62}" destId="{E7199133-2EC6-F749-8CA1-882CD5F5C28F}" srcOrd="0" destOrd="0" presId="urn:microsoft.com/office/officeart/2005/8/layout/vList2"/>
    <dgm:cxn modelId="{8DE8EA9A-8613-C349-9091-FE44B1140B21}" type="presOf" srcId="{A6140383-2B78-4DC1-AED6-19E27D1B8890}" destId="{FD96BB16-B614-3C4B-826E-F4647E99CB43}" srcOrd="0" destOrd="0" presId="urn:microsoft.com/office/officeart/2005/8/layout/vList2"/>
    <dgm:cxn modelId="{C9B380A3-3386-854B-A30F-CD47D2DB2827}" type="presOf" srcId="{17D93D81-0A3B-4CFC-A60D-6024C8AA76D1}" destId="{79FC2C1D-8A75-B848-80A6-740B12221ED9}" srcOrd="0" destOrd="0" presId="urn:microsoft.com/office/officeart/2005/8/layout/vList2"/>
    <dgm:cxn modelId="{FD5E88B2-8055-AD4F-9281-51F9102EF97A}" type="presOf" srcId="{59C57475-B40C-4A3A-9C19-B77F185C1EBC}" destId="{ABE4B42B-4705-F84B-B3F1-4901E1493826}" srcOrd="0" destOrd="0" presId="urn:microsoft.com/office/officeart/2005/8/layout/vList2"/>
    <dgm:cxn modelId="{835BE2B4-06F9-4452-9D69-8CD8A7935094}" srcId="{95E93199-2E96-4131-A292-889317B784D3}" destId="{FFAB8723-6438-4B3E-AFC2-9DEEA940409E}" srcOrd="7" destOrd="0" parTransId="{D0D78750-A460-483C-AFBA-577F193AEC35}" sibTransId="{6D97395F-6659-43D8-A565-DB68D9FCA491}"/>
    <dgm:cxn modelId="{50A846BF-DB59-4E65-AC8E-D0D52F4E7B18}" srcId="{95E93199-2E96-4131-A292-889317B784D3}" destId="{81E83B19-F6C1-4C91-8DC8-9E3FE627BD62}" srcOrd="1" destOrd="0" parTransId="{F0E71B1B-C913-408F-B196-A9E9B92BA13B}" sibTransId="{10DE9240-AEF1-4EC2-B314-D4B12ADFFA5C}"/>
    <dgm:cxn modelId="{393FB0C2-7802-794B-A0D3-DE17ABF57145}" type="presOf" srcId="{95E93199-2E96-4131-A292-889317B784D3}" destId="{17696982-E654-874E-9018-7874C80AA723}" srcOrd="0" destOrd="0" presId="urn:microsoft.com/office/officeart/2005/8/layout/vList2"/>
    <dgm:cxn modelId="{F933ADD5-96C4-4265-ACFF-12A5869F21E2}" srcId="{95E93199-2E96-4131-A292-889317B784D3}" destId="{CA7A0713-5452-4C78-AB2B-4A8C58F25C3A}" srcOrd="3" destOrd="0" parTransId="{85C2934B-9D11-422C-B1CD-86E6A7038EF6}" sibTransId="{C65B345A-61CC-42A9-8CB4-BD9A064A99E5}"/>
    <dgm:cxn modelId="{A071ABD6-8477-2C4D-958E-82A0AD56A0A4}" type="presOf" srcId="{8760DBF0-4510-EE46-A91D-459C7CD582BB}" destId="{96BDA8BF-0D58-4B43-BA9F-F95AC6D148D7}" srcOrd="0" destOrd="0" presId="urn:microsoft.com/office/officeart/2005/8/layout/vList2"/>
    <dgm:cxn modelId="{1565E3EE-3817-424E-957D-CD2074C81C80}" srcId="{95E93199-2E96-4131-A292-889317B784D3}" destId="{7BAEA90E-6204-4859-A155-5D91941997FC}" srcOrd="2" destOrd="0" parTransId="{EB90CA96-E0C9-4DF0-AE33-97501CF02A0E}" sibTransId="{F011F0A8-6980-41CC-92F7-C08A48347A1A}"/>
    <dgm:cxn modelId="{099A71F5-2C46-A44B-ACED-D179400BDE83}" type="presOf" srcId="{7BAEA90E-6204-4859-A155-5D91941997FC}" destId="{F2F727A2-C410-9442-A946-5716105DADCA}" srcOrd="0" destOrd="0" presId="urn:microsoft.com/office/officeart/2005/8/layout/vList2"/>
    <dgm:cxn modelId="{48813423-C81A-CE45-94F0-6B02E6764FA5}" type="presParOf" srcId="{17696982-E654-874E-9018-7874C80AA723}" destId="{D2BE5FE2-39E7-7E41-B2BA-73935A8E5F50}" srcOrd="0" destOrd="0" presId="urn:microsoft.com/office/officeart/2005/8/layout/vList2"/>
    <dgm:cxn modelId="{EF32F5CB-782C-4149-94B7-7702BD1F749A}" type="presParOf" srcId="{17696982-E654-874E-9018-7874C80AA723}" destId="{1F741DC0-0278-134A-8DFE-2B2A4D9D5BEF}" srcOrd="1" destOrd="0" presId="urn:microsoft.com/office/officeart/2005/8/layout/vList2"/>
    <dgm:cxn modelId="{D75EA323-CEE7-F141-BF16-C2AC44D4F863}" type="presParOf" srcId="{17696982-E654-874E-9018-7874C80AA723}" destId="{E7199133-2EC6-F749-8CA1-882CD5F5C28F}" srcOrd="2" destOrd="0" presId="urn:microsoft.com/office/officeart/2005/8/layout/vList2"/>
    <dgm:cxn modelId="{817ACC1B-AECE-D04F-A705-5579CE329C8C}" type="presParOf" srcId="{17696982-E654-874E-9018-7874C80AA723}" destId="{18ECBB27-53A9-AD49-8CDA-0FC2D46933F8}" srcOrd="3" destOrd="0" presId="urn:microsoft.com/office/officeart/2005/8/layout/vList2"/>
    <dgm:cxn modelId="{70EE756A-21B4-CA4F-B1CB-D83E9E702698}" type="presParOf" srcId="{17696982-E654-874E-9018-7874C80AA723}" destId="{F2F727A2-C410-9442-A946-5716105DADCA}" srcOrd="4" destOrd="0" presId="urn:microsoft.com/office/officeart/2005/8/layout/vList2"/>
    <dgm:cxn modelId="{9B8FC699-C3A5-564F-8186-6A07EAF1EBCD}" type="presParOf" srcId="{17696982-E654-874E-9018-7874C80AA723}" destId="{8BA9F232-C8A9-7B41-8A43-B24EEBD075A7}" srcOrd="5" destOrd="0" presId="urn:microsoft.com/office/officeart/2005/8/layout/vList2"/>
    <dgm:cxn modelId="{B371E711-220A-794D-9EFB-2F4BDBEC94EE}" type="presParOf" srcId="{17696982-E654-874E-9018-7874C80AA723}" destId="{ED7BF739-6FAA-DA4D-8E92-CA974160DC5F}" srcOrd="6" destOrd="0" presId="urn:microsoft.com/office/officeart/2005/8/layout/vList2"/>
    <dgm:cxn modelId="{E36DDE07-6A05-AD4F-A498-3825F370AAC8}" type="presParOf" srcId="{17696982-E654-874E-9018-7874C80AA723}" destId="{BF8837A9-9326-5F44-8FEB-C710AC6D671F}" srcOrd="7" destOrd="0" presId="urn:microsoft.com/office/officeart/2005/8/layout/vList2"/>
    <dgm:cxn modelId="{2ABC7F6C-CDE0-1E4D-B7EE-CED6CAFF8817}" type="presParOf" srcId="{17696982-E654-874E-9018-7874C80AA723}" destId="{ABE4B42B-4705-F84B-B3F1-4901E1493826}" srcOrd="8" destOrd="0" presId="urn:microsoft.com/office/officeart/2005/8/layout/vList2"/>
    <dgm:cxn modelId="{D2E4B5BA-934A-F84A-AA74-FDF1D012E6B2}" type="presParOf" srcId="{17696982-E654-874E-9018-7874C80AA723}" destId="{2C8D1FD4-15C3-3B40-9324-E2AD2BEF5B0A}" srcOrd="9" destOrd="0" presId="urn:microsoft.com/office/officeart/2005/8/layout/vList2"/>
    <dgm:cxn modelId="{2E498D82-7DE4-D244-AB0F-7D86DC06D443}" type="presParOf" srcId="{17696982-E654-874E-9018-7874C80AA723}" destId="{FD96BB16-B614-3C4B-826E-F4647E99CB43}" srcOrd="10" destOrd="0" presId="urn:microsoft.com/office/officeart/2005/8/layout/vList2"/>
    <dgm:cxn modelId="{2A9AB496-E750-3845-9F01-34E1576FB1CE}" type="presParOf" srcId="{17696982-E654-874E-9018-7874C80AA723}" destId="{AAD88DF2-AFE8-3749-9730-F3D791209254}" srcOrd="11" destOrd="0" presId="urn:microsoft.com/office/officeart/2005/8/layout/vList2"/>
    <dgm:cxn modelId="{D27F4B32-02EF-824E-A644-A77B2F8DA4A7}" type="presParOf" srcId="{17696982-E654-874E-9018-7874C80AA723}" destId="{79FC2C1D-8A75-B848-80A6-740B12221ED9}" srcOrd="12" destOrd="0" presId="urn:microsoft.com/office/officeart/2005/8/layout/vList2"/>
    <dgm:cxn modelId="{0475F8EF-9B4A-E14B-943B-EF5561BBA3A4}" type="presParOf" srcId="{17696982-E654-874E-9018-7874C80AA723}" destId="{1E70DAED-4693-4C45-B89D-639595B5702D}" srcOrd="13" destOrd="0" presId="urn:microsoft.com/office/officeart/2005/8/layout/vList2"/>
    <dgm:cxn modelId="{53E41718-2F78-3448-988E-8A745DED72CB}" type="presParOf" srcId="{17696982-E654-874E-9018-7874C80AA723}" destId="{2053F171-CC41-A544-B281-19828F47FA65}" srcOrd="14" destOrd="0" presId="urn:microsoft.com/office/officeart/2005/8/layout/vList2"/>
    <dgm:cxn modelId="{9170726F-ABEB-2240-BB6B-B8D3A8841A15}" type="presParOf" srcId="{17696982-E654-874E-9018-7874C80AA723}" destId="{92B526BD-6DA8-A24B-9E66-8005D638C185}" srcOrd="15" destOrd="0" presId="urn:microsoft.com/office/officeart/2005/8/layout/vList2"/>
    <dgm:cxn modelId="{07FBFC84-FEC2-CE48-B907-AEAB05A75E18}" type="presParOf" srcId="{17696982-E654-874E-9018-7874C80AA723}" destId="{96BDA8BF-0D58-4B43-BA9F-F95AC6D148D7}"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85E83B0-1A72-4597-B876-FF81FD5B733D}" type="doc">
      <dgm:prSet loTypeId="urn:microsoft.com/office/officeart/2016/7/layout/BasicLinearProcessNumbered" loCatId="process" qsTypeId="urn:microsoft.com/office/officeart/2005/8/quickstyle/simple1" qsCatId="simple" csTypeId="urn:microsoft.com/office/officeart/2005/8/colors/colorful4" csCatId="colorful"/>
      <dgm:spPr/>
      <dgm:t>
        <a:bodyPr/>
        <a:lstStyle/>
        <a:p>
          <a:endParaRPr lang="en-US"/>
        </a:p>
      </dgm:t>
    </dgm:pt>
    <dgm:pt modelId="{94492EA7-51BC-42B4-8637-44CBB5E224D9}">
      <dgm:prSet/>
      <dgm:spPr/>
      <dgm:t>
        <a:bodyPr/>
        <a:lstStyle/>
        <a:p>
          <a:r>
            <a:rPr lang="en-US"/>
            <a:t>Establish Trusting Relationships</a:t>
          </a:r>
        </a:p>
      </dgm:t>
    </dgm:pt>
    <dgm:pt modelId="{7AB2F2AD-285F-4440-B898-4DD8422DEB15}" type="parTrans" cxnId="{AF9F1380-4900-430C-8C47-240AD2BFA566}">
      <dgm:prSet/>
      <dgm:spPr/>
      <dgm:t>
        <a:bodyPr/>
        <a:lstStyle/>
        <a:p>
          <a:endParaRPr lang="en-US"/>
        </a:p>
      </dgm:t>
    </dgm:pt>
    <dgm:pt modelId="{0DC6B7FA-863F-4719-95FC-0182751D6D2B}" type="sibTrans" cxnId="{AF9F1380-4900-430C-8C47-240AD2BFA566}">
      <dgm:prSet phldrT="1" phldr="0"/>
      <dgm:spPr/>
      <dgm:t>
        <a:bodyPr/>
        <a:lstStyle/>
        <a:p>
          <a:r>
            <a:rPr lang="en-US"/>
            <a:t>1</a:t>
          </a:r>
        </a:p>
      </dgm:t>
    </dgm:pt>
    <dgm:pt modelId="{3841A555-661D-4E33-8CFC-2FA9A88738A8}">
      <dgm:prSet/>
      <dgm:spPr/>
      <dgm:t>
        <a:bodyPr/>
        <a:lstStyle/>
        <a:p>
          <a:r>
            <a:rPr lang="en-US"/>
            <a:t>Be approachable, empathetic, and consistent</a:t>
          </a:r>
        </a:p>
      </dgm:t>
    </dgm:pt>
    <dgm:pt modelId="{DA072A07-ACF5-44B7-8117-75C210797D2E}" type="parTrans" cxnId="{0B551536-BE92-46F9-94E4-B846FCD39B7D}">
      <dgm:prSet/>
      <dgm:spPr/>
      <dgm:t>
        <a:bodyPr/>
        <a:lstStyle/>
        <a:p>
          <a:endParaRPr lang="en-US"/>
        </a:p>
      </dgm:t>
    </dgm:pt>
    <dgm:pt modelId="{BEB62B22-2E62-4589-89F1-02EC44F4B371}" type="sibTrans" cxnId="{0B551536-BE92-46F9-94E4-B846FCD39B7D}">
      <dgm:prSet/>
      <dgm:spPr/>
      <dgm:t>
        <a:bodyPr/>
        <a:lstStyle/>
        <a:p>
          <a:endParaRPr lang="en-US"/>
        </a:p>
      </dgm:t>
    </dgm:pt>
    <dgm:pt modelId="{9A1BD159-9A6D-4058-8B9C-5835FC1581E6}">
      <dgm:prSet/>
      <dgm:spPr/>
      <dgm:t>
        <a:bodyPr/>
        <a:lstStyle/>
        <a:p>
          <a:r>
            <a:rPr lang="en-US"/>
            <a:t>Greet each student warmly and show interest in their lives</a:t>
          </a:r>
        </a:p>
      </dgm:t>
    </dgm:pt>
    <dgm:pt modelId="{E2E829A6-267D-48E8-B24F-259960920A1F}" type="parTrans" cxnId="{00D15E70-1444-4463-BB7B-42AF9C7B1A0B}">
      <dgm:prSet/>
      <dgm:spPr/>
      <dgm:t>
        <a:bodyPr/>
        <a:lstStyle/>
        <a:p>
          <a:endParaRPr lang="en-US"/>
        </a:p>
      </dgm:t>
    </dgm:pt>
    <dgm:pt modelId="{5101123F-D525-45CB-BCD2-F71363697A87}" type="sibTrans" cxnId="{00D15E70-1444-4463-BB7B-42AF9C7B1A0B}">
      <dgm:prSet/>
      <dgm:spPr/>
      <dgm:t>
        <a:bodyPr/>
        <a:lstStyle/>
        <a:p>
          <a:endParaRPr lang="en-US"/>
        </a:p>
      </dgm:t>
    </dgm:pt>
    <dgm:pt modelId="{442C255B-9D0A-40E1-9B8C-E3431DB5EE83}">
      <dgm:prSet/>
      <dgm:spPr/>
      <dgm:t>
        <a:bodyPr/>
        <a:lstStyle/>
        <a:p>
          <a:r>
            <a:rPr lang="en-US"/>
            <a:t>Show Genuine Care and Concern</a:t>
          </a:r>
        </a:p>
      </dgm:t>
    </dgm:pt>
    <dgm:pt modelId="{564CCC18-0A46-4758-9DC7-5F9F0D3215F1}" type="parTrans" cxnId="{76535370-519D-426C-9EDB-5D55E3EE066A}">
      <dgm:prSet/>
      <dgm:spPr/>
      <dgm:t>
        <a:bodyPr/>
        <a:lstStyle/>
        <a:p>
          <a:endParaRPr lang="en-US"/>
        </a:p>
      </dgm:t>
    </dgm:pt>
    <dgm:pt modelId="{D8F20515-E2B1-4AF3-8A4B-848AEAF2DCB4}" type="sibTrans" cxnId="{76535370-519D-426C-9EDB-5D55E3EE066A}">
      <dgm:prSet phldrT="2" phldr="0"/>
      <dgm:spPr/>
      <dgm:t>
        <a:bodyPr/>
        <a:lstStyle/>
        <a:p>
          <a:r>
            <a:rPr lang="en-US"/>
            <a:t>2</a:t>
          </a:r>
        </a:p>
      </dgm:t>
    </dgm:pt>
    <dgm:pt modelId="{E9E8D692-91AC-4EDC-A45F-F19BDDED4245}">
      <dgm:prSet/>
      <dgm:spPr/>
      <dgm:t>
        <a:bodyPr/>
        <a:lstStyle/>
        <a:p>
          <a:r>
            <a:rPr lang="en-US"/>
            <a:t>Regularly check in with students and offer support</a:t>
          </a:r>
        </a:p>
      </dgm:t>
    </dgm:pt>
    <dgm:pt modelId="{2E0C0559-4B01-4BDE-8E91-9AE0EBA36B64}" type="parTrans" cxnId="{21ECA017-3C53-417C-B550-01B8216F91D8}">
      <dgm:prSet/>
      <dgm:spPr/>
      <dgm:t>
        <a:bodyPr/>
        <a:lstStyle/>
        <a:p>
          <a:endParaRPr lang="en-US"/>
        </a:p>
      </dgm:t>
    </dgm:pt>
    <dgm:pt modelId="{133CCF65-E747-47CB-A88F-875EADAC8E63}" type="sibTrans" cxnId="{21ECA017-3C53-417C-B550-01B8216F91D8}">
      <dgm:prSet/>
      <dgm:spPr/>
      <dgm:t>
        <a:bodyPr/>
        <a:lstStyle/>
        <a:p>
          <a:endParaRPr lang="en-US"/>
        </a:p>
      </dgm:t>
    </dgm:pt>
    <dgm:pt modelId="{E69B732B-242E-CF4F-B10F-8ED80EEA52D3}" type="pres">
      <dgm:prSet presAssocID="{A85E83B0-1A72-4597-B876-FF81FD5B733D}" presName="Name0" presStyleCnt="0">
        <dgm:presLayoutVars>
          <dgm:animLvl val="lvl"/>
          <dgm:resizeHandles val="exact"/>
        </dgm:presLayoutVars>
      </dgm:prSet>
      <dgm:spPr/>
    </dgm:pt>
    <dgm:pt modelId="{680906C2-CB7E-DC4A-A85C-2A741D135699}" type="pres">
      <dgm:prSet presAssocID="{94492EA7-51BC-42B4-8637-44CBB5E224D9}" presName="compositeNode" presStyleCnt="0">
        <dgm:presLayoutVars>
          <dgm:bulletEnabled val="1"/>
        </dgm:presLayoutVars>
      </dgm:prSet>
      <dgm:spPr/>
    </dgm:pt>
    <dgm:pt modelId="{92DC9F93-B1D7-B742-9149-EC0CCE76438E}" type="pres">
      <dgm:prSet presAssocID="{94492EA7-51BC-42B4-8637-44CBB5E224D9}" presName="bgRect" presStyleLbl="bgAccFollowNode1" presStyleIdx="0" presStyleCnt="2"/>
      <dgm:spPr/>
    </dgm:pt>
    <dgm:pt modelId="{035D4DE0-B8DD-AC4F-A235-529FFD97CD3A}" type="pres">
      <dgm:prSet presAssocID="{0DC6B7FA-863F-4719-95FC-0182751D6D2B}" presName="sibTransNodeCircle" presStyleLbl="alignNode1" presStyleIdx="0" presStyleCnt="4">
        <dgm:presLayoutVars>
          <dgm:chMax val="0"/>
          <dgm:bulletEnabled/>
        </dgm:presLayoutVars>
      </dgm:prSet>
      <dgm:spPr/>
    </dgm:pt>
    <dgm:pt modelId="{BF7E2F14-2641-E846-8A4C-DCEF942443BC}" type="pres">
      <dgm:prSet presAssocID="{94492EA7-51BC-42B4-8637-44CBB5E224D9}" presName="bottomLine" presStyleLbl="alignNode1" presStyleIdx="1" presStyleCnt="4">
        <dgm:presLayoutVars/>
      </dgm:prSet>
      <dgm:spPr/>
    </dgm:pt>
    <dgm:pt modelId="{DE4A2474-E30D-D24B-84AB-E635C6E673A5}" type="pres">
      <dgm:prSet presAssocID="{94492EA7-51BC-42B4-8637-44CBB5E224D9}" presName="nodeText" presStyleLbl="bgAccFollowNode1" presStyleIdx="0" presStyleCnt="2">
        <dgm:presLayoutVars>
          <dgm:bulletEnabled val="1"/>
        </dgm:presLayoutVars>
      </dgm:prSet>
      <dgm:spPr/>
    </dgm:pt>
    <dgm:pt modelId="{FCA4A567-1F89-144B-B6C0-EE5681725989}" type="pres">
      <dgm:prSet presAssocID="{0DC6B7FA-863F-4719-95FC-0182751D6D2B}" presName="sibTrans" presStyleCnt="0"/>
      <dgm:spPr/>
    </dgm:pt>
    <dgm:pt modelId="{364056D8-D5BE-4940-8C55-4CC15B1446B8}" type="pres">
      <dgm:prSet presAssocID="{442C255B-9D0A-40E1-9B8C-E3431DB5EE83}" presName="compositeNode" presStyleCnt="0">
        <dgm:presLayoutVars>
          <dgm:bulletEnabled val="1"/>
        </dgm:presLayoutVars>
      </dgm:prSet>
      <dgm:spPr/>
    </dgm:pt>
    <dgm:pt modelId="{26C2D44D-D155-CE4B-9D43-F3668AD7A469}" type="pres">
      <dgm:prSet presAssocID="{442C255B-9D0A-40E1-9B8C-E3431DB5EE83}" presName="bgRect" presStyleLbl="bgAccFollowNode1" presStyleIdx="1" presStyleCnt="2"/>
      <dgm:spPr/>
    </dgm:pt>
    <dgm:pt modelId="{85C6443F-B561-6545-86B5-7CECC2DB9FB4}" type="pres">
      <dgm:prSet presAssocID="{D8F20515-E2B1-4AF3-8A4B-848AEAF2DCB4}" presName="sibTransNodeCircle" presStyleLbl="alignNode1" presStyleIdx="2" presStyleCnt="4">
        <dgm:presLayoutVars>
          <dgm:chMax val="0"/>
          <dgm:bulletEnabled/>
        </dgm:presLayoutVars>
      </dgm:prSet>
      <dgm:spPr/>
    </dgm:pt>
    <dgm:pt modelId="{BAE99CCC-BB35-7C4D-A174-4F184C6332E4}" type="pres">
      <dgm:prSet presAssocID="{442C255B-9D0A-40E1-9B8C-E3431DB5EE83}" presName="bottomLine" presStyleLbl="alignNode1" presStyleIdx="3" presStyleCnt="4">
        <dgm:presLayoutVars/>
      </dgm:prSet>
      <dgm:spPr/>
    </dgm:pt>
    <dgm:pt modelId="{C061E600-49A0-DB4A-8DE6-7D6762ED5103}" type="pres">
      <dgm:prSet presAssocID="{442C255B-9D0A-40E1-9B8C-E3431DB5EE83}" presName="nodeText" presStyleLbl="bgAccFollowNode1" presStyleIdx="1" presStyleCnt="2">
        <dgm:presLayoutVars>
          <dgm:bulletEnabled val="1"/>
        </dgm:presLayoutVars>
      </dgm:prSet>
      <dgm:spPr/>
    </dgm:pt>
  </dgm:ptLst>
  <dgm:cxnLst>
    <dgm:cxn modelId="{21ECA017-3C53-417C-B550-01B8216F91D8}" srcId="{442C255B-9D0A-40E1-9B8C-E3431DB5EE83}" destId="{E9E8D692-91AC-4EDC-A45F-F19BDDED4245}" srcOrd="0" destOrd="0" parTransId="{2E0C0559-4B01-4BDE-8E91-9AE0EBA36B64}" sibTransId="{133CCF65-E747-47CB-A88F-875EADAC8E63}"/>
    <dgm:cxn modelId="{48D7561E-2246-C44D-9070-62037C4B5DB6}" type="presOf" srcId="{A85E83B0-1A72-4597-B876-FF81FD5B733D}" destId="{E69B732B-242E-CF4F-B10F-8ED80EEA52D3}" srcOrd="0" destOrd="0" presId="urn:microsoft.com/office/officeart/2016/7/layout/BasicLinearProcessNumbered"/>
    <dgm:cxn modelId="{F9702D29-B2F0-8745-AE7F-2148AE213E3C}" type="presOf" srcId="{442C255B-9D0A-40E1-9B8C-E3431DB5EE83}" destId="{C061E600-49A0-DB4A-8DE6-7D6762ED5103}" srcOrd="1" destOrd="0" presId="urn:microsoft.com/office/officeart/2016/7/layout/BasicLinearProcessNumbered"/>
    <dgm:cxn modelId="{DFC47631-BBC5-604F-9CCA-883F6AD17134}" type="presOf" srcId="{3841A555-661D-4E33-8CFC-2FA9A88738A8}" destId="{DE4A2474-E30D-D24B-84AB-E635C6E673A5}" srcOrd="0" destOrd="1" presId="urn:microsoft.com/office/officeart/2016/7/layout/BasicLinearProcessNumbered"/>
    <dgm:cxn modelId="{0B551536-BE92-46F9-94E4-B846FCD39B7D}" srcId="{94492EA7-51BC-42B4-8637-44CBB5E224D9}" destId="{3841A555-661D-4E33-8CFC-2FA9A88738A8}" srcOrd="0" destOrd="0" parTransId="{DA072A07-ACF5-44B7-8117-75C210797D2E}" sibTransId="{BEB62B22-2E62-4589-89F1-02EC44F4B371}"/>
    <dgm:cxn modelId="{7488B14D-394F-8848-85FB-11362275881D}" type="presOf" srcId="{94492EA7-51BC-42B4-8637-44CBB5E224D9}" destId="{DE4A2474-E30D-D24B-84AB-E635C6E673A5}" srcOrd="1" destOrd="0" presId="urn:microsoft.com/office/officeart/2016/7/layout/BasicLinearProcessNumbered"/>
    <dgm:cxn modelId="{76535370-519D-426C-9EDB-5D55E3EE066A}" srcId="{A85E83B0-1A72-4597-B876-FF81FD5B733D}" destId="{442C255B-9D0A-40E1-9B8C-E3431DB5EE83}" srcOrd="1" destOrd="0" parTransId="{564CCC18-0A46-4758-9DC7-5F9F0D3215F1}" sibTransId="{D8F20515-E2B1-4AF3-8A4B-848AEAF2DCB4}"/>
    <dgm:cxn modelId="{00D15E70-1444-4463-BB7B-42AF9C7B1A0B}" srcId="{94492EA7-51BC-42B4-8637-44CBB5E224D9}" destId="{9A1BD159-9A6D-4058-8B9C-5835FC1581E6}" srcOrd="1" destOrd="0" parTransId="{E2E829A6-267D-48E8-B24F-259960920A1F}" sibTransId="{5101123F-D525-45CB-BCD2-F71363697A87}"/>
    <dgm:cxn modelId="{AF9F1380-4900-430C-8C47-240AD2BFA566}" srcId="{A85E83B0-1A72-4597-B876-FF81FD5B733D}" destId="{94492EA7-51BC-42B4-8637-44CBB5E224D9}" srcOrd="0" destOrd="0" parTransId="{7AB2F2AD-285F-4440-B898-4DD8422DEB15}" sibTransId="{0DC6B7FA-863F-4719-95FC-0182751D6D2B}"/>
    <dgm:cxn modelId="{C56B9A8C-90BC-E649-83AD-65B6674A2E5B}" type="presOf" srcId="{0DC6B7FA-863F-4719-95FC-0182751D6D2B}" destId="{035D4DE0-B8DD-AC4F-A235-529FFD97CD3A}" srcOrd="0" destOrd="0" presId="urn:microsoft.com/office/officeart/2016/7/layout/BasicLinearProcessNumbered"/>
    <dgm:cxn modelId="{540721B7-4F3D-FD4D-A968-D0828AC862F6}" type="presOf" srcId="{442C255B-9D0A-40E1-9B8C-E3431DB5EE83}" destId="{26C2D44D-D155-CE4B-9D43-F3668AD7A469}" srcOrd="0" destOrd="0" presId="urn:microsoft.com/office/officeart/2016/7/layout/BasicLinearProcessNumbered"/>
    <dgm:cxn modelId="{0EE244C5-8CB5-7144-9A6E-35FBF1BDEA2E}" type="presOf" srcId="{94492EA7-51BC-42B4-8637-44CBB5E224D9}" destId="{92DC9F93-B1D7-B742-9149-EC0CCE76438E}" srcOrd="0" destOrd="0" presId="urn:microsoft.com/office/officeart/2016/7/layout/BasicLinearProcessNumbered"/>
    <dgm:cxn modelId="{972268C5-9BB5-BB47-BDFD-94D533037CC1}" type="presOf" srcId="{D8F20515-E2B1-4AF3-8A4B-848AEAF2DCB4}" destId="{85C6443F-B561-6545-86B5-7CECC2DB9FB4}" srcOrd="0" destOrd="0" presId="urn:microsoft.com/office/officeart/2016/7/layout/BasicLinearProcessNumbered"/>
    <dgm:cxn modelId="{165D62D2-9CE8-6747-A586-1A58DB03E3A7}" type="presOf" srcId="{9A1BD159-9A6D-4058-8B9C-5835FC1581E6}" destId="{DE4A2474-E30D-D24B-84AB-E635C6E673A5}" srcOrd="0" destOrd="2" presId="urn:microsoft.com/office/officeart/2016/7/layout/BasicLinearProcessNumbered"/>
    <dgm:cxn modelId="{61992FDE-7427-8A42-9342-98F774C09C7A}" type="presOf" srcId="{E9E8D692-91AC-4EDC-A45F-F19BDDED4245}" destId="{C061E600-49A0-DB4A-8DE6-7D6762ED5103}" srcOrd="0" destOrd="1" presId="urn:microsoft.com/office/officeart/2016/7/layout/BasicLinearProcessNumbered"/>
    <dgm:cxn modelId="{686256D1-59A4-444A-B032-E2FACBBD4AD9}" type="presParOf" srcId="{E69B732B-242E-CF4F-B10F-8ED80EEA52D3}" destId="{680906C2-CB7E-DC4A-A85C-2A741D135699}" srcOrd="0" destOrd="0" presId="urn:microsoft.com/office/officeart/2016/7/layout/BasicLinearProcessNumbered"/>
    <dgm:cxn modelId="{33CD3205-43FF-7240-AE2D-5F1B48B6CDB9}" type="presParOf" srcId="{680906C2-CB7E-DC4A-A85C-2A741D135699}" destId="{92DC9F93-B1D7-B742-9149-EC0CCE76438E}" srcOrd="0" destOrd="0" presId="urn:microsoft.com/office/officeart/2016/7/layout/BasicLinearProcessNumbered"/>
    <dgm:cxn modelId="{EE8A9A7E-91DB-CD48-A3D7-1AA42C8DE394}" type="presParOf" srcId="{680906C2-CB7E-DC4A-A85C-2A741D135699}" destId="{035D4DE0-B8DD-AC4F-A235-529FFD97CD3A}" srcOrd="1" destOrd="0" presId="urn:microsoft.com/office/officeart/2016/7/layout/BasicLinearProcessNumbered"/>
    <dgm:cxn modelId="{FB54ACDB-0E6F-0D41-ADDC-1E771A21B2FA}" type="presParOf" srcId="{680906C2-CB7E-DC4A-A85C-2A741D135699}" destId="{BF7E2F14-2641-E846-8A4C-DCEF942443BC}" srcOrd="2" destOrd="0" presId="urn:microsoft.com/office/officeart/2016/7/layout/BasicLinearProcessNumbered"/>
    <dgm:cxn modelId="{E303C1AF-3A94-D841-A87F-FB38DB4F8073}" type="presParOf" srcId="{680906C2-CB7E-DC4A-A85C-2A741D135699}" destId="{DE4A2474-E30D-D24B-84AB-E635C6E673A5}" srcOrd="3" destOrd="0" presId="urn:microsoft.com/office/officeart/2016/7/layout/BasicLinearProcessNumbered"/>
    <dgm:cxn modelId="{5BF37D44-36CE-2949-9C1D-2B12C1308E34}" type="presParOf" srcId="{E69B732B-242E-CF4F-B10F-8ED80EEA52D3}" destId="{FCA4A567-1F89-144B-B6C0-EE5681725989}" srcOrd="1" destOrd="0" presId="urn:microsoft.com/office/officeart/2016/7/layout/BasicLinearProcessNumbered"/>
    <dgm:cxn modelId="{5E9E8C61-014F-2F43-A443-CED0A72685E6}" type="presParOf" srcId="{E69B732B-242E-CF4F-B10F-8ED80EEA52D3}" destId="{364056D8-D5BE-4940-8C55-4CC15B1446B8}" srcOrd="2" destOrd="0" presId="urn:microsoft.com/office/officeart/2016/7/layout/BasicLinearProcessNumbered"/>
    <dgm:cxn modelId="{E07B6DDB-BB20-5D48-AFBE-E48FF31A483C}" type="presParOf" srcId="{364056D8-D5BE-4940-8C55-4CC15B1446B8}" destId="{26C2D44D-D155-CE4B-9D43-F3668AD7A469}" srcOrd="0" destOrd="0" presId="urn:microsoft.com/office/officeart/2016/7/layout/BasicLinearProcessNumbered"/>
    <dgm:cxn modelId="{3588E6F4-CBE9-6D40-ACAF-E79F303063BA}" type="presParOf" srcId="{364056D8-D5BE-4940-8C55-4CC15B1446B8}" destId="{85C6443F-B561-6545-86B5-7CECC2DB9FB4}" srcOrd="1" destOrd="0" presId="urn:microsoft.com/office/officeart/2016/7/layout/BasicLinearProcessNumbered"/>
    <dgm:cxn modelId="{0F1A536D-99D6-F84C-812B-31AB2A9D2D7B}" type="presParOf" srcId="{364056D8-D5BE-4940-8C55-4CC15B1446B8}" destId="{BAE99CCC-BB35-7C4D-A174-4F184C6332E4}" srcOrd="2" destOrd="0" presId="urn:microsoft.com/office/officeart/2016/7/layout/BasicLinearProcessNumbered"/>
    <dgm:cxn modelId="{293A638A-4092-9745-B443-3046D96CC5C7}" type="presParOf" srcId="{364056D8-D5BE-4940-8C55-4CC15B1446B8}" destId="{C061E600-49A0-DB4A-8DE6-7D6762ED510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6611C4-BA87-4E9C-BC6F-C85468094E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8710E66-0C90-4404-8AE0-D883103B0BC9}">
      <dgm:prSet/>
      <dgm:spPr/>
      <dgm:t>
        <a:bodyPr/>
        <a:lstStyle/>
        <a:p>
          <a:r>
            <a:rPr lang="en-CA"/>
            <a:t>Implement activities that promote emotional regulation</a:t>
          </a:r>
          <a:endParaRPr lang="en-US"/>
        </a:p>
      </dgm:t>
    </dgm:pt>
    <dgm:pt modelId="{B46D2894-AA48-40D9-8AA7-585208CAA5EB}" type="parTrans" cxnId="{4284F8DB-85DF-450B-97CF-6E77CF6D71D1}">
      <dgm:prSet/>
      <dgm:spPr/>
      <dgm:t>
        <a:bodyPr/>
        <a:lstStyle/>
        <a:p>
          <a:endParaRPr lang="en-US"/>
        </a:p>
      </dgm:t>
    </dgm:pt>
    <dgm:pt modelId="{1FC7B856-1ADA-41D0-8E1A-4C4FEA64F975}" type="sibTrans" cxnId="{4284F8DB-85DF-450B-97CF-6E77CF6D71D1}">
      <dgm:prSet/>
      <dgm:spPr/>
      <dgm:t>
        <a:bodyPr/>
        <a:lstStyle/>
        <a:p>
          <a:endParaRPr lang="en-US"/>
        </a:p>
      </dgm:t>
    </dgm:pt>
    <dgm:pt modelId="{A1A9E475-E018-4D98-A64F-EDBE84A440B7}">
      <dgm:prSet/>
      <dgm:spPr/>
      <dgm:t>
        <a:bodyPr/>
        <a:lstStyle/>
        <a:p>
          <a:r>
            <a:rPr lang="en-CA"/>
            <a:t>Mindfulness exercises, deep breathing techniques, or journaling</a:t>
          </a:r>
          <a:endParaRPr lang="en-US"/>
        </a:p>
      </dgm:t>
    </dgm:pt>
    <dgm:pt modelId="{3DFFEF21-B6C7-4DE2-A669-6D6FDBD2032C}" type="parTrans" cxnId="{E9785478-0CFC-47F8-BEDD-11F50C00155D}">
      <dgm:prSet/>
      <dgm:spPr/>
      <dgm:t>
        <a:bodyPr/>
        <a:lstStyle/>
        <a:p>
          <a:endParaRPr lang="en-US"/>
        </a:p>
      </dgm:t>
    </dgm:pt>
    <dgm:pt modelId="{12ECBF5A-CCD4-4173-B10A-C36A5C7DBA59}" type="sibTrans" cxnId="{E9785478-0CFC-47F8-BEDD-11F50C00155D}">
      <dgm:prSet/>
      <dgm:spPr/>
      <dgm:t>
        <a:bodyPr/>
        <a:lstStyle/>
        <a:p>
          <a:endParaRPr lang="en-US"/>
        </a:p>
      </dgm:t>
    </dgm:pt>
    <dgm:pt modelId="{898BA380-195C-4F79-BB7F-285435DC5B36}">
      <dgm:prSet/>
      <dgm:spPr/>
      <dgm:t>
        <a:bodyPr/>
        <a:lstStyle/>
        <a:p>
          <a:r>
            <a:rPr lang="en-CA"/>
            <a:t>Teach stress reduction techniques</a:t>
          </a:r>
          <a:endParaRPr lang="en-US"/>
        </a:p>
      </dgm:t>
    </dgm:pt>
    <dgm:pt modelId="{AE8CA5E9-E4F3-437F-8DD4-214AEB5724BE}" type="parTrans" cxnId="{8E495727-FCA2-4D40-BD15-732DBCF83A4C}">
      <dgm:prSet/>
      <dgm:spPr/>
      <dgm:t>
        <a:bodyPr/>
        <a:lstStyle/>
        <a:p>
          <a:endParaRPr lang="en-US"/>
        </a:p>
      </dgm:t>
    </dgm:pt>
    <dgm:pt modelId="{922F2FB9-1F60-4F94-B0D1-DE71D12A21B1}" type="sibTrans" cxnId="{8E495727-FCA2-4D40-BD15-732DBCF83A4C}">
      <dgm:prSet/>
      <dgm:spPr/>
      <dgm:t>
        <a:bodyPr/>
        <a:lstStyle/>
        <a:p>
          <a:endParaRPr lang="en-US"/>
        </a:p>
      </dgm:t>
    </dgm:pt>
    <dgm:pt modelId="{C44607AA-3AA4-4792-8900-26AEF50857ED}">
      <dgm:prSet/>
      <dgm:spPr/>
      <dgm:t>
        <a:bodyPr/>
        <a:lstStyle/>
        <a:p>
          <a:r>
            <a:rPr lang="en-CA"/>
            <a:t>Time management skills, such as creating to-do lists or using a planner</a:t>
          </a:r>
          <a:endParaRPr lang="en-US"/>
        </a:p>
      </dgm:t>
    </dgm:pt>
    <dgm:pt modelId="{03E6DBD4-B696-48BA-9B3D-D1A80E25470A}" type="parTrans" cxnId="{A3BCA469-EE34-402E-80EF-1D44ED69FEA2}">
      <dgm:prSet/>
      <dgm:spPr/>
      <dgm:t>
        <a:bodyPr/>
        <a:lstStyle/>
        <a:p>
          <a:endParaRPr lang="en-US"/>
        </a:p>
      </dgm:t>
    </dgm:pt>
    <dgm:pt modelId="{8284A2E3-EF73-4F66-9413-D00EFFD18DA3}" type="sibTrans" cxnId="{A3BCA469-EE34-402E-80EF-1D44ED69FEA2}">
      <dgm:prSet/>
      <dgm:spPr/>
      <dgm:t>
        <a:bodyPr/>
        <a:lstStyle/>
        <a:p>
          <a:endParaRPr lang="en-US"/>
        </a:p>
      </dgm:t>
    </dgm:pt>
    <dgm:pt modelId="{41157152-24A0-42F9-86F7-E3EF5B81BD0D}">
      <dgm:prSet/>
      <dgm:spPr/>
      <dgm:t>
        <a:bodyPr/>
        <a:lstStyle/>
        <a:p>
          <a:r>
            <a:rPr lang="en-CA"/>
            <a:t>Encourage creative activities</a:t>
          </a:r>
          <a:endParaRPr lang="en-US"/>
        </a:p>
      </dgm:t>
    </dgm:pt>
    <dgm:pt modelId="{8E600B6A-C358-4724-9B70-8252386736D0}" type="parTrans" cxnId="{30AB95F2-712F-48C0-BE36-F17DD9AEE2C4}">
      <dgm:prSet/>
      <dgm:spPr/>
      <dgm:t>
        <a:bodyPr/>
        <a:lstStyle/>
        <a:p>
          <a:endParaRPr lang="en-US"/>
        </a:p>
      </dgm:t>
    </dgm:pt>
    <dgm:pt modelId="{34D9941C-14D9-40CD-A380-FE6D81C300A1}" type="sibTrans" cxnId="{30AB95F2-712F-48C0-BE36-F17DD9AEE2C4}">
      <dgm:prSet/>
      <dgm:spPr/>
      <dgm:t>
        <a:bodyPr/>
        <a:lstStyle/>
        <a:p>
          <a:endParaRPr lang="en-US"/>
        </a:p>
      </dgm:t>
    </dgm:pt>
    <dgm:pt modelId="{797F764E-C501-4B63-A6F2-9F0ECCAF88C2}">
      <dgm:prSet/>
      <dgm:spPr/>
      <dgm:t>
        <a:bodyPr/>
        <a:lstStyle/>
        <a:p>
          <a:r>
            <a:rPr lang="en-CA"/>
            <a:t>Art, music, or storytelling to engage the neocortex and stimulate creative thinking</a:t>
          </a:r>
          <a:endParaRPr lang="en-US"/>
        </a:p>
      </dgm:t>
    </dgm:pt>
    <dgm:pt modelId="{AD38DC62-2643-4B63-9ACA-830B32992DF7}" type="parTrans" cxnId="{EC4A7B8E-4AB9-48CC-8ECD-3D8322C93466}">
      <dgm:prSet/>
      <dgm:spPr/>
      <dgm:t>
        <a:bodyPr/>
        <a:lstStyle/>
        <a:p>
          <a:endParaRPr lang="en-US"/>
        </a:p>
      </dgm:t>
    </dgm:pt>
    <dgm:pt modelId="{56E5A7AC-DE11-4408-AB05-B3328963BC84}" type="sibTrans" cxnId="{EC4A7B8E-4AB9-48CC-8ECD-3D8322C93466}">
      <dgm:prSet/>
      <dgm:spPr/>
      <dgm:t>
        <a:bodyPr/>
        <a:lstStyle/>
        <a:p>
          <a:endParaRPr lang="en-US"/>
        </a:p>
      </dgm:t>
    </dgm:pt>
    <dgm:pt modelId="{476B2B95-B09B-49BB-80EA-76649A6E9332}">
      <dgm:prSet/>
      <dgm:spPr/>
      <dgm:t>
        <a:bodyPr/>
        <a:lstStyle/>
        <a:p>
          <a:r>
            <a:rPr lang="en-CA"/>
            <a:t>Foster metacognitive skills</a:t>
          </a:r>
          <a:endParaRPr lang="en-US"/>
        </a:p>
      </dgm:t>
    </dgm:pt>
    <dgm:pt modelId="{79B4851C-1219-4B37-8440-5462E4AA301F}" type="parTrans" cxnId="{CD6038DF-D426-4DC1-8A60-FD211C40E8FC}">
      <dgm:prSet/>
      <dgm:spPr/>
      <dgm:t>
        <a:bodyPr/>
        <a:lstStyle/>
        <a:p>
          <a:endParaRPr lang="en-US"/>
        </a:p>
      </dgm:t>
    </dgm:pt>
    <dgm:pt modelId="{345D7AF2-4B86-4F3D-994F-7A7AF8C5E463}" type="sibTrans" cxnId="{CD6038DF-D426-4DC1-8A60-FD211C40E8FC}">
      <dgm:prSet/>
      <dgm:spPr/>
      <dgm:t>
        <a:bodyPr/>
        <a:lstStyle/>
        <a:p>
          <a:endParaRPr lang="en-US"/>
        </a:p>
      </dgm:t>
    </dgm:pt>
    <dgm:pt modelId="{6B012485-081B-4018-AA63-720A5F6A7037}">
      <dgm:prSet/>
      <dgm:spPr/>
      <dgm:t>
        <a:bodyPr/>
        <a:lstStyle/>
        <a:p>
          <a:r>
            <a:rPr lang="en-CA"/>
            <a:t>Set goals, track progress, and reflect on learning strategies to improve metacognitive awareness</a:t>
          </a:r>
          <a:endParaRPr lang="en-US"/>
        </a:p>
      </dgm:t>
    </dgm:pt>
    <dgm:pt modelId="{2FFE9A2E-6642-4EB6-988D-F645B01EB429}" type="parTrans" cxnId="{3443151D-D30E-4328-A7C8-9E0FF74063FD}">
      <dgm:prSet/>
      <dgm:spPr/>
      <dgm:t>
        <a:bodyPr/>
        <a:lstStyle/>
        <a:p>
          <a:endParaRPr lang="en-US"/>
        </a:p>
      </dgm:t>
    </dgm:pt>
    <dgm:pt modelId="{AC0D8F59-4F4F-427C-ABD6-60E64D99E10C}" type="sibTrans" cxnId="{3443151D-D30E-4328-A7C8-9E0FF74063FD}">
      <dgm:prSet/>
      <dgm:spPr/>
      <dgm:t>
        <a:bodyPr/>
        <a:lstStyle/>
        <a:p>
          <a:endParaRPr lang="en-US"/>
        </a:p>
      </dgm:t>
    </dgm:pt>
    <dgm:pt modelId="{93C7019E-FECA-42FE-B4AC-046CEDD57296}">
      <dgm:prSet/>
      <dgm:spPr/>
      <dgm:t>
        <a:bodyPr/>
        <a:lstStyle/>
        <a:p>
          <a:r>
            <a:rPr lang="en-CA"/>
            <a:t>Use positive affirmations and encouragement</a:t>
          </a:r>
          <a:endParaRPr lang="en-US"/>
        </a:p>
      </dgm:t>
    </dgm:pt>
    <dgm:pt modelId="{757ECEA2-B8AA-435F-B4F9-58DEDB8DE8D2}" type="parTrans" cxnId="{3A52F947-C907-4AA2-A198-5B671A826578}">
      <dgm:prSet/>
      <dgm:spPr/>
      <dgm:t>
        <a:bodyPr/>
        <a:lstStyle/>
        <a:p>
          <a:endParaRPr lang="en-US"/>
        </a:p>
      </dgm:t>
    </dgm:pt>
    <dgm:pt modelId="{5FA227EF-7F4C-4AF3-BBB5-0B7DF7B58D60}" type="sibTrans" cxnId="{3A52F947-C907-4AA2-A198-5B671A826578}">
      <dgm:prSet/>
      <dgm:spPr/>
      <dgm:t>
        <a:bodyPr/>
        <a:lstStyle/>
        <a:p>
          <a:endParaRPr lang="en-US"/>
        </a:p>
      </dgm:t>
    </dgm:pt>
    <dgm:pt modelId="{85DE0AFC-7536-4380-9EE4-A0FBA5230666}">
      <dgm:prSet/>
      <dgm:spPr/>
      <dgm:t>
        <a:bodyPr/>
        <a:lstStyle/>
        <a:p>
          <a:r>
            <a:rPr lang="en-CA"/>
            <a:t>Provide specific and constructive praise to acknowledge efforts and achievements</a:t>
          </a:r>
          <a:endParaRPr lang="en-US"/>
        </a:p>
      </dgm:t>
    </dgm:pt>
    <dgm:pt modelId="{3EB9B87E-3E4E-419A-9000-7936B5FCC87D}" type="parTrans" cxnId="{E72BD9AD-C891-4890-B7ED-CBA678986C93}">
      <dgm:prSet/>
      <dgm:spPr/>
      <dgm:t>
        <a:bodyPr/>
        <a:lstStyle/>
        <a:p>
          <a:endParaRPr lang="en-US"/>
        </a:p>
      </dgm:t>
    </dgm:pt>
    <dgm:pt modelId="{71EA387D-78B3-4616-BF2D-1CD24364F875}" type="sibTrans" cxnId="{E72BD9AD-C891-4890-B7ED-CBA678986C93}">
      <dgm:prSet/>
      <dgm:spPr/>
      <dgm:t>
        <a:bodyPr/>
        <a:lstStyle/>
        <a:p>
          <a:endParaRPr lang="en-US"/>
        </a:p>
      </dgm:t>
    </dgm:pt>
    <dgm:pt modelId="{6CA8673B-4A08-4980-873A-0767F4624FAF}" type="pres">
      <dgm:prSet presAssocID="{F96611C4-BA87-4E9C-BC6F-C85468094EA8}" presName="root" presStyleCnt="0">
        <dgm:presLayoutVars>
          <dgm:dir/>
          <dgm:resizeHandles val="exact"/>
        </dgm:presLayoutVars>
      </dgm:prSet>
      <dgm:spPr/>
    </dgm:pt>
    <dgm:pt modelId="{E9D3462D-C3F9-4DC5-BFA0-2371559E0538}" type="pres">
      <dgm:prSet presAssocID="{B8710E66-0C90-4404-8AE0-D883103B0BC9}" presName="compNode" presStyleCnt="0"/>
      <dgm:spPr/>
    </dgm:pt>
    <dgm:pt modelId="{68067A0E-1E6B-484B-9F9A-C3F2BFAE3ACA}" type="pres">
      <dgm:prSet presAssocID="{B8710E66-0C90-4404-8AE0-D883103B0BC9}" presName="bgRect" presStyleLbl="bgShp" presStyleIdx="0" presStyleCnt="5"/>
      <dgm:spPr/>
    </dgm:pt>
    <dgm:pt modelId="{47C962A4-3860-4387-B421-6816B3DCC23C}" type="pres">
      <dgm:prSet presAssocID="{B8710E66-0C90-4404-8AE0-D883103B0BC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E8E50B74-1082-4ED4-A41E-F9947AEEB95C}" type="pres">
      <dgm:prSet presAssocID="{B8710E66-0C90-4404-8AE0-D883103B0BC9}" presName="spaceRect" presStyleCnt="0"/>
      <dgm:spPr/>
    </dgm:pt>
    <dgm:pt modelId="{03FD7BA7-DE5D-46AE-91D3-D94F400BBEFC}" type="pres">
      <dgm:prSet presAssocID="{B8710E66-0C90-4404-8AE0-D883103B0BC9}" presName="parTx" presStyleLbl="revTx" presStyleIdx="0" presStyleCnt="10">
        <dgm:presLayoutVars>
          <dgm:chMax val="0"/>
          <dgm:chPref val="0"/>
        </dgm:presLayoutVars>
      </dgm:prSet>
      <dgm:spPr/>
    </dgm:pt>
    <dgm:pt modelId="{48FCE463-6C9B-4433-B310-AC2CAE540A79}" type="pres">
      <dgm:prSet presAssocID="{B8710E66-0C90-4404-8AE0-D883103B0BC9}" presName="desTx" presStyleLbl="revTx" presStyleIdx="1" presStyleCnt="10">
        <dgm:presLayoutVars/>
      </dgm:prSet>
      <dgm:spPr/>
    </dgm:pt>
    <dgm:pt modelId="{A3D628CD-326B-4AD0-B75B-76D8102547E8}" type="pres">
      <dgm:prSet presAssocID="{1FC7B856-1ADA-41D0-8E1A-4C4FEA64F975}" presName="sibTrans" presStyleCnt="0"/>
      <dgm:spPr/>
    </dgm:pt>
    <dgm:pt modelId="{C54A2F6A-9669-4AAD-89E2-867DEA7604DA}" type="pres">
      <dgm:prSet presAssocID="{898BA380-195C-4F79-BB7F-285435DC5B36}" presName="compNode" presStyleCnt="0"/>
      <dgm:spPr/>
    </dgm:pt>
    <dgm:pt modelId="{EF38F6A7-B87B-48F5-AB72-49DCB5049C93}" type="pres">
      <dgm:prSet presAssocID="{898BA380-195C-4F79-BB7F-285435DC5B36}" presName="bgRect" presStyleLbl="bgShp" presStyleIdx="1" presStyleCnt="5"/>
      <dgm:spPr/>
    </dgm:pt>
    <dgm:pt modelId="{6C37C7E6-AE1C-4B36-B33A-308D1320CE89}" type="pres">
      <dgm:prSet presAssocID="{898BA380-195C-4F79-BB7F-285435DC5B3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1AC78F1-5378-4F49-A760-D8CBEBAC58ED}" type="pres">
      <dgm:prSet presAssocID="{898BA380-195C-4F79-BB7F-285435DC5B36}" presName="spaceRect" presStyleCnt="0"/>
      <dgm:spPr/>
    </dgm:pt>
    <dgm:pt modelId="{71B62300-2C37-414D-8ED0-CFCC3B0A3D4F}" type="pres">
      <dgm:prSet presAssocID="{898BA380-195C-4F79-BB7F-285435DC5B36}" presName="parTx" presStyleLbl="revTx" presStyleIdx="2" presStyleCnt="10">
        <dgm:presLayoutVars>
          <dgm:chMax val="0"/>
          <dgm:chPref val="0"/>
        </dgm:presLayoutVars>
      </dgm:prSet>
      <dgm:spPr/>
    </dgm:pt>
    <dgm:pt modelId="{A2D16D3E-498E-451D-ADA9-4577E6AF2578}" type="pres">
      <dgm:prSet presAssocID="{898BA380-195C-4F79-BB7F-285435DC5B36}" presName="desTx" presStyleLbl="revTx" presStyleIdx="3" presStyleCnt="10">
        <dgm:presLayoutVars/>
      </dgm:prSet>
      <dgm:spPr/>
    </dgm:pt>
    <dgm:pt modelId="{3CAA2C0D-B75F-4C7D-A23C-C4EB8CFDD17C}" type="pres">
      <dgm:prSet presAssocID="{922F2FB9-1F60-4F94-B0D1-DE71D12A21B1}" presName="sibTrans" presStyleCnt="0"/>
      <dgm:spPr/>
    </dgm:pt>
    <dgm:pt modelId="{5C89EC14-AD88-45EE-A34D-0004B2555BEE}" type="pres">
      <dgm:prSet presAssocID="{41157152-24A0-42F9-86F7-E3EF5B81BD0D}" presName="compNode" presStyleCnt="0"/>
      <dgm:spPr/>
    </dgm:pt>
    <dgm:pt modelId="{16BA44CC-7A67-49F7-8808-B666D6E5671C}" type="pres">
      <dgm:prSet presAssocID="{41157152-24A0-42F9-86F7-E3EF5B81BD0D}" presName="bgRect" presStyleLbl="bgShp" presStyleIdx="2" presStyleCnt="5"/>
      <dgm:spPr/>
    </dgm:pt>
    <dgm:pt modelId="{0A97CA5B-D882-4EF1-B2B7-2113FA55A57F}" type="pres">
      <dgm:prSet presAssocID="{41157152-24A0-42F9-86F7-E3EF5B81BD0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usic"/>
        </a:ext>
      </dgm:extLst>
    </dgm:pt>
    <dgm:pt modelId="{212D7075-2A01-4546-9526-4F703F7B6105}" type="pres">
      <dgm:prSet presAssocID="{41157152-24A0-42F9-86F7-E3EF5B81BD0D}" presName="spaceRect" presStyleCnt="0"/>
      <dgm:spPr/>
    </dgm:pt>
    <dgm:pt modelId="{AE94398B-63D3-4A75-89E1-9D06686CE398}" type="pres">
      <dgm:prSet presAssocID="{41157152-24A0-42F9-86F7-E3EF5B81BD0D}" presName="parTx" presStyleLbl="revTx" presStyleIdx="4" presStyleCnt="10">
        <dgm:presLayoutVars>
          <dgm:chMax val="0"/>
          <dgm:chPref val="0"/>
        </dgm:presLayoutVars>
      </dgm:prSet>
      <dgm:spPr/>
    </dgm:pt>
    <dgm:pt modelId="{DCBC18D7-F3BB-4186-9FDF-6BB00F5292F2}" type="pres">
      <dgm:prSet presAssocID="{41157152-24A0-42F9-86F7-E3EF5B81BD0D}" presName="desTx" presStyleLbl="revTx" presStyleIdx="5" presStyleCnt="10">
        <dgm:presLayoutVars/>
      </dgm:prSet>
      <dgm:spPr/>
    </dgm:pt>
    <dgm:pt modelId="{CE1BF882-6273-499D-804A-E2D68EA3E2B5}" type="pres">
      <dgm:prSet presAssocID="{34D9941C-14D9-40CD-A380-FE6D81C300A1}" presName="sibTrans" presStyleCnt="0"/>
      <dgm:spPr/>
    </dgm:pt>
    <dgm:pt modelId="{555AC950-B0DF-40EE-AEC1-FBB3098BDB03}" type="pres">
      <dgm:prSet presAssocID="{476B2B95-B09B-49BB-80EA-76649A6E9332}" presName="compNode" presStyleCnt="0"/>
      <dgm:spPr/>
    </dgm:pt>
    <dgm:pt modelId="{89B2B761-1294-4553-A828-838FD5BABE26}" type="pres">
      <dgm:prSet presAssocID="{476B2B95-B09B-49BB-80EA-76649A6E9332}" presName="bgRect" presStyleLbl="bgShp" presStyleIdx="3" presStyleCnt="5"/>
      <dgm:spPr/>
    </dgm:pt>
    <dgm:pt modelId="{56F9D59C-8B6E-4114-800B-7B8078426CCD}" type="pres">
      <dgm:prSet presAssocID="{476B2B95-B09B-49BB-80EA-76649A6E933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4979983-CD02-42B1-9146-77A3C1B83199}" type="pres">
      <dgm:prSet presAssocID="{476B2B95-B09B-49BB-80EA-76649A6E9332}" presName="spaceRect" presStyleCnt="0"/>
      <dgm:spPr/>
    </dgm:pt>
    <dgm:pt modelId="{F1CC095B-73FC-4258-A9B7-ACA4EA1BE289}" type="pres">
      <dgm:prSet presAssocID="{476B2B95-B09B-49BB-80EA-76649A6E9332}" presName="parTx" presStyleLbl="revTx" presStyleIdx="6" presStyleCnt="10">
        <dgm:presLayoutVars>
          <dgm:chMax val="0"/>
          <dgm:chPref val="0"/>
        </dgm:presLayoutVars>
      </dgm:prSet>
      <dgm:spPr/>
    </dgm:pt>
    <dgm:pt modelId="{FFBBD03B-5982-4736-B519-F77100A94B96}" type="pres">
      <dgm:prSet presAssocID="{476B2B95-B09B-49BB-80EA-76649A6E9332}" presName="desTx" presStyleLbl="revTx" presStyleIdx="7" presStyleCnt="10">
        <dgm:presLayoutVars/>
      </dgm:prSet>
      <dgm:spPr/>
    </dgm:pt>
    <dgm:pt modelId="{221C6ADC-F166-4305-9E9A-5FEBDF0056FB}" type="pres">
      <dgm:prSet presAssocID="{345D7AF2-4B86-4F3D-994F-7A7AF8C5E463}" presName="sibTrans" presStyleCnt="0"/>
      <dgm:spPr/>
    </dgm:pt>
    <dgm:pt modelId="{B76D80A2-A3A9-47F0-BF58-1377B372B5DA}" type="pres">
      <dgm:prSet presAssocID="{93C7019E-FECA-42FE-B4AC-046CEDD57296}" presName="compNode" presStyleCnt="0"/>
      <dgm:spPr/>
    </dgm:pt>
    <dgm:pt modelId="{3A6C7E57-F01F-41D4-BCF8-28061E3A0310}" type="pres">
      <dgm:prSet presAssocID="{93C7019E-FECA-42FE-B4AC-046CEDD57296}" presName="bgRect" presStyleLbl="bgShp" presStyleIdx="4" presStyleCnt="5"/>
      <dgm:spPr/>
    </dgm:pt>
    <dgm:pt modelId="{0E8AB528-9EEB-47F6-9EBB-0B7518AACE9C}" type="pres">
      <dgm:prSet presAssocID="{93C7019E-FECA-42FE-B4AC-046CEDD572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umbs Up Sign"/>
        </a:ext>
      </dgm:extLst>
    </dgm:pt>
    <dgm:pt modelId="{700B38AB-491C-40EF-84D4-F9DB08F5B05A}" type="pres">
      <dgm:prSet presAssocID="{93C7019E-FECA-42FE-B4AC-046CEDD57296}" presName="spaceRect" presStyleCnt="0"/>
      <dgm:spPr/>
    </dgm:pt>
    <dgm:pt modelId="{9DDA4D6A-33E8-4C0F-A275-F739F4250DD0}" type="pres">
      <dgm:prSet presAssocID="{93C7019E-FECA-42FE-B4AC-046CEDD57296}" presName="parTx" presStyleLbl="revTx" presStyleIdx="8" presStyleCnt="10">
        <dgm:presLayoutVars>
          <dgm:chMax val="0"/>
          <dgm:chPref val="0"/>
        </dgm:presLayoutVars>
      </dgm:prSet>
      <dgm:spPr/>
    </dgm:pt>
    <dgm:pt modelId="{14D18288-6CAF-4746-B9BF-1310A492921B}" type="pres">
      <dgm:prSet presAssocID="{93C7019E-FECA-42FE-B4AC-046CEDD57296}" presName="desTx" presStyleLbl="revTx" presStyleIdx="9" presStyleCnt="10">
        <dgm:presLayoutVars/>
      </dgm:prSet>
      <dgm:spPr/>
    </dgm:pt>
  </dgm:ptLst>
  <dgm:cxnLst>
    <dgm:cxn modelId="{7EE13908-4013-450A-AA9D-F79E57165B75}" type="presOf" srcId="{6B012485-081B-4018-AA63-720A5F6A7037}" destId="{FFBBD03B-5982-4736-B519-F77100A94B96}" srcOrd="0" destOrd="0" presId="urn:microsoft.com/office/officeart/2018/2/layout/IconVerticalSolidList"/>
    <dgm:cxn modelId="{3443151D-D30E-4328-A7C8-9E0FF74063FD}" srcId="{476B2B95-B09B-49BB-80EA-76649A6E9332}" destId="{6B012485-081B-4018-AA63-720A5F6A7037}" srcOrd="0" destOrd="0" parTransId="{2FFE9A2E-6642-4EB6-988D-F645B01EB429}" sibTransId="{AC0D8F59-4F4F-427C-ABD6-60E64D99E10C}"/>
    <dgm:cxn modelId="{8E495727-FCA2-4D40-BD15-732DBCF83A4C}" srcId="{F96611C4-BA87-4E9C-BC6F-C85468094EA8}" destId="{898BA380-195C-4F79-BB7F-285435DC5B36}" srcOrd="1" destOrd="0" parTransId="{AE8CA5E9-E4F3-437F-8DD4-214AEB5724BE}" sibTransId="{922F2FB9-1F60-4F94-B0D1-DE71D12A21B1}"/>
    <dgm:cxn modelId="{46096A2D-E124-46BB-87C8-4AE026C10F3E}" type="presOf" srcId="{898BA380-195C-4F79-BB7F-285435DC5B36}" destId="{71B62300-2C37-414D-8ED0-CFCC3B0A3D4F}" srcOrd="0" destOrd="0" presId="urn:microsoft.com/office/officeart/2018/2/layout/IconVerticalSolidList"/>
    <dgm:cxn modelId="{3A52F947-C907-4AA2-A198-5B671A826578}" srcId="{F96611C4-BA87-4E9C-BC6F-C85468094EA8}" destId="{93C7019E-FECA-42FE-B4AC-046CEDD57296}" srcOrd="4" destOrd="0" parTransId="{757ECEA2-B8AA-435F-B4F9-58DEDB8DE8D2}" sibTransId="{5FA227EF-7F4C-4AF3-BBB5-0B7DF7B58D60}"/>
    <dgm:cxn modelId="{BBCB3A5D-3003-433B-82C9-F80F32358FC8}" type="presOf" srcId="{93C7019E-FECA-42FE-B4AC-046CEDD57296}" destId="{9DDA4D6A-33E8-4C0F-A275-F739F4250DD0}" srcOrd="0" destOrd="0" presId="urn:microsoft.com/office/officeart/2018/2/layout/IconVerticalSolidList"/>
    <dgm:cxn modelId="{5702375F-5210-4DD5-BE7F-05F058CEC750}" type="presOf" srcId="{A1A9E475-E018-4D98-A64F-EDBE84A440B7}" destId="{48FCE463-6C9B-4433-B310-AC2CAE540A79}" srcOrd="0" destOrd="0" presId="urn:microsoft.com/office/officeart/2018/2/layout/IconVerticalSolidList"/>
    <dgm:cxn modelId="{F7FE6368-A4B3-4A73-97E7-E0E921C50BC6}" type="presOf" srcId="{41157152-24A0-42F9-86F7-E3EF5B81BD0D}" destId="{AE94398B-63D3-4A75-89E1-9D06686CE398}" srcOrd="0" destOrd="0" presId="urn:microsoft.com/office/officeart/2018/2/layout/IconVerticalSolidList"/>
    <dgm:cxn modelId="{A3BCA469-EE34-402E-80EF-1D44ED69FEA2}" srcId="{898BA380-195C-4F79-BB7F-285435DC5B36}" destId="{C44607AA-3AA4-4792-8900-26AEF50857ED}" srcOrd="0" destOrd="0" parTransId="{03E6DBD4-B696-48BA-9B3D-D1A80E25470A}" sibTransId="{8284A2E3-EF73-4F66-9413-D00EFFD18DA3}"/>
    <dgm:cxn modelId="{E9785478-0CFC-47F8-BEDD-11F50C00155D}" srcId="{B8710E66-0C90-4404-8AE0-D883103B0BC9}" destId="{A1A9E475-E018-4D98-A64F-EDBE84A440B7}" srcOrd="0" destOrd="0" parTransId="{3DFFEF21-B6C7-4DE2-A669-6D6FDBD2032C}" sibTransId="{12ECBF5A-CCD4-4173-B10A-C36A5C7DBA59}"/>
    <dgm:cxn modelId="{05106179-D701-41F9-8814-EB5DA6DD01D8}" type="presOf" srcId="{797F764E-C501-4B63-A6F2-9F0ECCAF88C2}" destId="{DCBC18D7-F3BB-4186-9FDF-6BB00F5292F2}" srcOrd="0" destOrd="0" presId="urn:microsoft.com/office/officeart/2018/2/layout/IconVerticalSolidList"/>
    <dgm:cxn modelId="{EC4A7B8E-4AB9-48CC-8ECD-3D8322C93466}" srcId="{41157152-24A0-42F9-86F7-E3EF5B81BD0D}" destId="{797F764E-C501-4B63-A6F2-9F0ECCAF88C2}" srcOrd="0" destOrd="0" parTransId="{AD38DC62-2643-4B63-9ACA-830B32992DF7}" sibTransId="{56E5A7AC-DE11-4408-AB05-B3328963BC84}"/>
    <dgm:cxn modelId="{E72BD9AD-C891-4890-B7ED-CBA678986C93}" srcId="{93C7019E-FECA-42FE-B4AC-046CEDD57296}" destId="{85DE0AFC-7536-4380-9EE4-A0FBA5230666}" srcOrd="0" destOrd="0" parTransId="{3EB9B87E-3E4E-419A-9000-7936B5FCC87D}" sibTransId="{71EA387D-78B3-4616-BF2D-1CD24364F875}"/>
    <dgm:cxn modelId="{F023EBB2-B2F7-4222-8821-EAE4C6159C23}" type="presOf" srcId="{476B2B95-B09B-49BB-80EA-76649A6E9332}" destId="{F1CC095B-73FC-4258-A9B7-ACA4EA1BE289}" srcOrd="0" destOrd="0" presId="urn:microsoft.com/office/officeart/2018/2/layout/IconVerticalSolidList"/>
    <dgm:cxn modelId="{DC14F9C9-E577-4515-8A9A-692CAD8040D3}" type="presOf" srcId="{C44607AA-3AA4-4792-8900-26AEF50857ED}" destId="{A2D16D3E-498E-451D-ADA9-4577E6AF2578}" srcOrd="0" destOrd="0" presId="urn:microsoft.com/office/officeart/2018/2/layout/IconVerticalSolidList"/>
    <dgm:cxn modelId="{9923E5CC-E1CB-4E44-BD96-E1C28DC0CCBD}" type="presOf" srcId="{85DE0AFC-7536-4380-9EE4-A0FBA5230666}" destId="{14D18288-6CAF-4746-B9BF-1310A492921B}" srcOrd="0" destOrd="0" presId="urn:microsoft.com/office/officeart/2018/2/layout/IconVerticalSolidList"/>
    <dgm:cxn modelId="{4284F8DB-85DF-450B-97CF-6E77CF6D71D1}" srcId="{F96611C4-BA87-4E9C-BC6F-C85468094EA8}" destId="{B8710E66-0C90-4404-8AE0-D883103B0BC9}" srcOrd="0" destOrd="0" parTransId="{B46D2894-AA48-40D9-8AA7-585208CAA5EB}" sibTransId="{1FC7B856-1ADA-41D0-8E1A-4C4FEA64F975}"/>
    <dgm:cxn modelId="{CD6038DF-D426-4DC1-8A60-FD211C40E8FC}" srcId="{F96611C4-BA87-4E9C-BC6F-C85468094EA8}" destId="{476B2B95-B09B-49BB-80EA-76649A6E9332}" srcOrd="3" destOrd="0" parTransId="{79B4851C-1219-4B37-8440-5462E4AA301F}" sibTransId="{345D7AF2-4B86-4F3D-994F-7A7AF8C5E463}"/>
    <dgm:cxn modelId="{30AB95F2-712F-48C0-BE36-F17DD9AEE2C4}" srcId="{F96611C4-BA87-4E9C-BC6F-C85468094EA8}" destId="{41157152-24A0-42F9-86F7-E3EF5B81BD0D}" srcOrd="2" destOrd="0" parTransId="{8E600B6A-C358-4724-9B70-8252386736D0}" sibTransId="{34D9941C-14D9-40CD-A380-FE6D81C300A1}"/>
    <dgm:cxn modelId="{B226C2F5-DCD7-4F8E-BE0E-A3F8F7F625A5}" type="presOf" srcId="{F96611C4-BA87-4E9C-BC6F-C85468094EA8}" destId="{6CA8673B-4A08-4980-873A-0767F4624FAF}" srcOrd="0" destOrd="0" presId="urn:microsoft.com/office/officeart/2018/2/layout/IconVerticalSolidList"/>
    <dgm:cxn modelId="{FD89ADFD-0529-4402-9CA4-4AFBB653B4D2}" type="presOf" srcId="{B8710E66-0C90-4404-8AE0-D883103B0BC9}" destId="{03FD7BA7-DE5D-46AE-91D3-D94F400BBEFC}" srcOrd="0" destOrd="0" presId="urn:microsoft.com/office/officeart/2018/2/layout/IconVerticalSolidList"/>
    <dgm:cxn modelId="{320AC8FF-2BC5-459F-980C-F49736CD7CFB}" type="presParOf" srcId="{6CA8673B-4A08-4980-873A-0767F4624FAF}" destId="{E9D3462D-C3F9-4DC5-BFA0-2371559E0538}" srcOrd="0" destOrd="0" presId="urn:microsoft.com/office/officeart/2018/2/layout/IconVerticalSolidList"/>
    <dgm:cxn modelId="{1995F0CE-B201-4504-B57C-097C3BD5DB82}" type="presParOf" srcId="{E9D3462D-C3F9-4DC5-BFA0-2371559E0538}" destId="{68067A0E-1E6B-484B-9F9A-C3F2BFAE3ACA}" srcOrd="0" destOrd="0" presId="urn:microsoft.com/office/officeart/2018/2/layout/IconVerticalSolidList"/>
    <dgm:cxn modelId="{42B9622D-B69D-49AB-934C-6658BA042ABA}" type="presParOf" srcId="{E9D3462D-C3F9-4DC5-BFA0-2371559E0538}" destId="{47C962A4-3860-4387-B421-6816B3DCC23C}" srcOrd="1" destOrd="0" presId="urn:microsoft.com/office/officeart/2018/2/layout/IconVerticalSolidList"/>
    <dgm:cxn modelId="{F2AFCBB2-6638-49FB-8AF3-846E767B08B5}" type="presParOf" srcId="{E9D3462D-C3F9-4DC5-BFA0-2371559E0538}" destId="{E8E50B74-1082-4ED4-A41E-F9947AEEB95C}" srcOrd="2" destOrd="0" presId="urn:microsoft.com/office/officeart/2018/2/layout/IconVerticalSolidList"/>
    <dgm:cxn modelId="{15492D31-11EA-457C-BC62-2122E45B2578}" type="presParOf" srcId="{E9D3462D-C3F9-4DC5-BFA0-2371559E0538}" destId="{03FD7BA7-DE5D-46AE-91D3-D94F400BBEFC}" srcOrd="3" destOrd="0" presId="urn:microsoft.com/office/officeart/2018/2/layout/IconVerticalSolidList"/>
    <dgm:cxn modelId="{C0849CF1-F18C-40C9-B4C9-AAB17BCC88B6}" type="presParOf" srcId="{E9D3462D-C3F9-4DC5-BFA0-2371559E0538}" destId="{48FCE463-6C9B-4433-B310-AC2CAE540A79}" srcOrd="4" destOrd="0" presId="urn:microsoft.com/office/officeart/2018/2/layout/IconVerticalSolidList"/>
    <dgm:cxn modelId="{42328AD0-6107-4516-B6E0-DAB4B2C3728D}" type="presParOf" srcId="{6CA8673B-4A08-4980-873A-0767F4624FAF}" destId="{A3D628CD-326B-4AD0-B75B-76D8102547E8}" srcOrd="1" destOrd="0" presId="urn:microsoft.com/office/officeart/2018/2/layout/IconVerticalSolidList"/>
    <dgm:cxn modelId="{F423AB83-3859-4D96-8DE6-EDD90F4CECD3}" type="presParOf" srcId="{6CA8673B-4A08-4980-873A-0767F4624FAF}" destId="{C54A2F6A-9669-4AAD-89E2-867DEA7604DA}" srcOrd="2" destOrd="0" presId="urn:microsoft.com/office/officeart/2018/2/layout/IconVerticalSolidList"/>
    <dgm:cxn modelId="{FD44909B-DA9B-4CF6-87F4-D4A7FAB710E0}" type="presParOf" srcId="{C54A2F6A-9669-4AAD-89E2-867DEA7604DA}" destId="{EF38F6A7-B87B-48F5-AB72-49DCB5049C93}" srcOrd="0" destOrd="0" presId="urn:microsoft.com/office/officeart/2018/2/layout/IconVerticalSolidList"/>
    <dgm:cxn modelId="{69B54D25-3A1B-4906-BA04-C5EB39EE50CF}" type="presParOf" srcId="{C54A2F6A-9669-4AAD-89E2-867DEA7604DA}" destId="{6C37C7E6-AE1C-4B36-B33A-308D1320CE89}" srcOrd="1" destOrd="0" presId="urn:microsoft.com/office/officeart/2018/2/layout/IconVerticalSolidList"/>
    <dgm:cxn modelId="{D73DAC4A-8395-4CFB-B6F1-E6ECFE033985}" type="presParOf" srcId="{C54A2F6A-9669-4AAD-89E2-867DEA7604DA}" destId="{41AC78F1-5378-4F49-A760-D8CBEBAC58ED}" srcOrd="2" destOrd="0" presId="urn:microsoft.com/office/officeart/2018/2/layout/IconVerticalSolidList"/>
    <dgm:cxn modelId="{DEE95DD7-AAFB-4DF9-A53E-153DF2AFB3C7}" type="presParOf" srcId="{C54A2F6A-9669-4AAD-89E2-867DEA7604DA}" destId="{71B62300-2C37-414D-8ED0-CFCC3B0A3D4F}" srcOrd="3" destOrd="0" presId="urn:microsoft.com/office/officeart/2018/2/layout/IconVerticalSolidList"/>
    <dgm:cxn modelId="{1D4EBDCD-BB4F-4A6B-B428-7D90FBDE053A}" type="presParOf" srcId="{C54A2F6A-9669-4AAD-89E2-867DEA7604DA}" destId="{A2D16D3E-498E-451D-ADA9-4577E6AF2578}" srcOrd="4" destOrd="0" presId="urn:microsoft.com/office/officeart/2018/2/layout/IconVerticalSolidList"/>
    <dgm:cxn modelId="{0B7A5BC9-2062-494E-B48E-CC4C4C6FD54F}" type="presParOf" srcId="{6CA8673B-4A08-4980-873A-0767F4624FAF}" destId="{3CAA2C0D-B75F-4C7D-A23C-C4EB8CFDD17C}" srcOrd="3" destOrd="0" presId="urn:microsoft.com/office/officeart/2018/2/layout/IconVerticalSolidList"/>
    <dgm:cxn modelId="{9E87FADE-44CC-4F52-B754-069819C2E9DD}" type="presParOf" srcId="{6CA8673B-4A08-4980-873A-0767F4624FAF}" destId="{5C89EC14-AD88-45EE-A34D-0004B2555BEE}" srcOrd="4" destOrd="0" presId="urn:microsoft.com/office/officeart/2018/2/layout/IconVerticalSolidList"/>
    <dgm:cxn modelId="{A499F466-2AF6-43D3-81C8-EA3F6E66E2BA}" type="presParOf" srcId="{5C89EC14-AD88-45EE-A34D-0004B2555BEE}" destId="{16BA44CC-7A67-49F7-8808-B666D6E5671C}" srcOrd="0" destOrd="0" presId="urn:microsoft.com/office/officeart/2018/2/layout/IconVerticalSolidList"/>
    <dgm:cxn modelId="{96C7295E-91FA-4109-8083-5F338BB79EB7}" type="presParOf" srcId="{5C89EC14-AD88-45EE-A34D-0004B2555BEE}" destId="{0A97CA5B-D882-4EF1-B2B7-2113FA55A57F}" srcOrd="1" destOrd="0" presId="urn:microsoft.com/office/officeart/2018/2/layout/IconVerticalSolidList"/>
    <dgm:cxn modelId="{BEE02563-B1FB-46B1-9F16-62045B9ACE68}" type="presParOf" srcId="{5C89EC14-AD88-45EE-A34D-0004B2555BEE}" destId="{212D7075-2A01-4546-9526-4F703F7B6105}" srcOrd="2" destOrd="0" presId="urn:microsoft.com/office/officeart/2018/2/layout/IconVerticalSolidList"/>
    <dgm:cxn modelId="{06B66B2E-4D32-4C7B-93BD-86C97718575F}" type="presParOf" srcId="{5C89EC14-AD88-45EE-A34D-0004B2555BEE}" destId="{AE94398B-63D3-4A75-89E1-9D06686CE398}" srcOrd="3" destOrd="0" presId="urn:microsoft.com/office/officeart/2018/2/layout/IconVerticalSolidList"/>
    <dgm:cxn modelId="{C5F395ED-B191-4EF6-9947-33C19D1BF7DD}" type="presParOf" srcId="{5C89EC14-AD88-45EE-A34D-0004B2555BEE}" destId="{DCBC18D7-F3BB-4186-9FDF-6BB00F5292F2}" srcOrd="4" destOrd="0" presId="urn:microsoft.com/office/officeart/2018/2/layout/IconVerticalSolidList"/>
    <dgm:cxn modelId="{6C613DFC-86EF-4C40-9CD8-DBC0B913FD99}" type="presParOf" srcId="{6CA8673B-4A08-4980-873A-0767F4624FAF}" destId="{CE1BF882-6273-499D-804A-E2D68EA3E2B5}" srcOrd="5" destOrd="0" presId="urn:microsoft.com/office/officeart/2018/2/layout/IconVerticalSolidList"/>
    <dgm:cxn modelId="{747C6A91-C09A-4F27-A825-76532AE51B5E}" type="presParOf" srcId="{6CA8673B-4A08-4980-873A-0767F4624FAF}" destId="{555AC950-B0DF-40EE-AEC1-FBB3098BDB03}" srcOrd="6" destOrd="0" presId="urn:microsoft.com/office/officeart/2018/2/layout/IconVerticalSolidList"/>
    <dgm:cxn modelId="{F6C38159-1C8A-436C-8568-94DA99952D75}" type="presParOf" srcId="{555AC950-B0DF-40EE-AEC1-FBB3098BDB03}" destId="{89B2B761-1294-4553-A828-838FD5BABE26}" srcOrd="0" destOrd="0" presId="urn:microsoft.com/office/officeart/2018/2/layout/IconVerticalSolidList"/>
    <dgm:cxn modelId="{0251E5C5-11ED-4597-A4A8-63D897D4848C}" type="presParOf" srcId="{555AC950-B0DF-40EE-AEC1-FBB3098BDB03}" destId="{56F9D59C-8B6E-4114-800B-7B8078426CCD}" srcOrd="1" destOrd="0" presId="urn:microsoft.com/office/officeart/2018/2/layout/IconVerticalSolidList"/>
    <dgm:cxn modelId="{3D03AAAE-102D-48DF-8B82-5649C323191A}" type="presParOf" srcId="{555AC950-B0DF-40EE-AEC1-FBB3098BDB03}" destId="{94979983-CD02-42B1-9146-77A3C1B83199}" srcOrd="2" destOrd="0" presId="urn:microsoft.com/office/officeart/2018/2/layout/IconVerticalSolidList"/>
    <dgm:cxn modelId="{3E07E01B-0001-4638-B567-66CD59A1BDC6}" type="presParOf" srcId="{555AC950-B0DF-40EE-AEC1-FBB3098BDB03}" destId="{F1CC095B-73FC-4258-A9B7-ACA4EA1BE289}" srcOrd="3" destOrd="0" presId="urn:microsoft.com/office/officeart/2018/2/layout/IconVerticalSolidList"/>
    <dgm:cxn modelId="{F4CB9BF6-CBEA-4297-9BE4-9FC4AE37C0CD}" type="presParOf" srcId="{555AC950-B0DF-40EE-AEC1-FBB3098BDB03}" destId="{FFBBD03B-5982-4736-B519-F77100A94B96}" srcOrd="4" destOrd="0" presId="urn:microsoft.com/office/officeart/2018/2/layout/IconVerticalSolidList"/>
    <dgm:cxn modelId="{E011526F-2C45-4453-926F-A5187E5D7EA9}" type="presParOf" srcId="{6CA8673B-4A08-4980-873A-0767F4624FAF}" destId="{221C6ADC-F166-4305-9E9A-5FEBDF0056FB}" srcOrd="7" destOrd="0" presId="urn:microsoft.com/office/officeart/2018/2/layout/IconVerticalSolidList"/>
    <dgm:cxn modelId="{57777F75-645F-48EB-BCE9-EEF5AE82D734}" type="presParOf" srcId="{6CA8673B-4A08-4980-873A-0767F4624FAF}" destId="{B76D80A2-A3A9-47F0-BF58-1377B372B5DA}" srcOrd="8" destOrd="0" presId="urn:microsoft.com/office/officeart/2018/2/layout/IconVerticalSolidList"/>
    <dgm:cxn modelId="{093D6D9B-E23A-47A3-9829-455949BD6E7A}" type="presParOf" srcId="{B76D80A2-A3A9-47F0-BF58-1377B372B5DA}" destId="{3A6C7E57-F01F-41D4-BCF8-28061E3A0310}" srcOrd="0" destOrd="0" presId="urn:microsoft.com/office/officeart/2018/2/layout/IconVerticalSolidList"/>
    <dgm:cxn modelId="{CC7E2FB9-FED8-403F-8370-012AD99BF475}" type="presParOf" srcId="{B76D80A2-A3A9-47F0-BF58-1377B372B5DA}" destId="{0E8AB528-9EEB-47F6-9EBB-0B7518AACE9C}" srcOrd="1" destOrd="0" presId="urn:microsoft.com/office/officeart/2018/2/layout/IconVerticalSolidList"/>
    <dgm:cxn modelId="{C9C33370-22AF-48A9-A6E5-1C0DDAE2BD54}" type="presParOf" srcId="{B76D80A2-A3A9-47F0-BF58-1377B372B5DA}" destId="{700B38AB-491C-40EF-84D4-F9DB08F5B05A}" srcOrd="2" destOrd="0" presId="urn:microsoft.com/office/officeart/2018/2/layout/IconVerticalSolidList"/>
    <dgm:cxn modelId="{D284F370-927F-4657-95C3-F34D5CF61B00}" type="presParOf" srcId="{B76D80A2-A3A9-47F0-BF58-1377B372B5DA}" destId="{9DDA4D6A-33E8-4C0F-A275-F739F4250DD0}" srcOrd="3" destOrd="0" presId="urn:microsoft.com/office/officeart/2018/2/layout/IconVerticalSolidList"/>
    <dgm:cxn modelId="{E93BC031-3AE9-469E-AE59-0B41C09F44B0}" type="presParOf" srcId="{B76D80A2-A3A9-47F0-BF58-1377B372B5DA}" destId="{14D18288-6CAF-4746-B9BF-1310A492921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2FEC233-2016-4EB2-8C07-955925816B2F}" type="doc">
      <dgm:prSet loTypeId="urn:microsoft.com/office/officeart/2016/7/layout/VerticalHollowActionList" loCatId="List" qsTypeId="urn:microsoft.com/office/officeart/2005/8/quickstyle/simple1" qsCatId="simple" csTypeId="urn:microsoft.com/office/officeart/2005/8/colors/colorful4" csCatId="colorful"/>
      <dgm:spPr/>
      <dgm:t>
        <a:bodyPr/>
        <a:lstStyle/>
        <a:p>
          <a:endParaRPr lang="en-US"/>
        </a:p>
      </dgm:t>
    </dgm:pt>
    <dgm:pt modelId="{78C08BC6-6903-46A6-B466-D49FF0F738C0}">
      <dgm:prSet/>
      <dgm:spPr/>
      <dgm:t>
        <a:bodyPr/>
        <a:lstStyle/>
        <a:p>
          <a:r>
            <a:rPr lang="en-US"/>
            <a:t>Listen</a:t>
          </a:r>
        </a:p>
      </dgm:t>
    </dgm:pt>
    <dgm:pt modelId="{416CBF6F-3B35-47F2-B401-D3700018CC75}" type="parTrans" cxnId="{DBA87A3C-1D38-4A3E-9071-B238BBD342F3}">
      <dgm:prSet/>
      <dgm:spPr/>
      <dgm:t>
        <a:bodyPr/>
        <a:lstStyle/>
        <a:p>
          <a:endParaRPr lang="en-US"/>
        </a:p>
      </dgm:t>
    </dgm:pt>
    <dgm:pt modelId="{74B9F55F-B886-4B58-BE99-E7EA8DEB6BCF}" type="sibTrans" cxnId="{DBA87A3C-1D38-4A3E-9071-B238BBD342F3}">
      <dgm:prSet/>
      <dgm:spPr/>
      <dgm:t>
        <a:bodyPr/>
        <a:lstStyle/>
        <a:p>
          <a:endParaRPr lang="en-US"/>
        </a:p>
      </dgm:t>
    </dgm:pt>
    <dgm:pt modelId="{A3FB182F-E5E1-49FC-A96D-F461B15E28A4}">
      <dgm:prSet/>
      <dgm:spPr/>
      <dgm:t>
        <a:bodyPr/>
        <a:lstStyle/>
        <a:p>
          <a:r>
            <a:rPr lang="en-US" dirty="0"/>
            <a:t>Actively listen to students</a:t>
          </a:r>
        </a:p>
      </dgm:t>
    </dgm:pt>
    <dgm:pt modelId="{C3CF4241-F900-4F6C-B0CA-EE6573DE769A}" type="parTrans" cxnId="{E3A18197-3B3D-42A7-B182-3B1D239408FB}">
      <dgm:prSet/>
      <dgm:spPr/>
      <dgm:t>
        <a:bodyPr/>
        <a:lstStyle/>
        <a:p>
          <a:endParaRPr lang="en-US"/>
        </a:p>
      </dgm:t>
    </dgm:pt>
    <dgm:pt modelId="{60AED619-956B-455C-B66D-E2FDF13D6551}" type="sibTrans" cxnId="{E3A18197-3B3D-42A7-B182-3B1D239408FB}">
      <dgm:prSet/>
      <dgm:spPr/>
      <dgm:t>
        <a:bodyPr/>
        <a:lstStyle/>
        <a:p>
          <a:endParaRPr lang="en-US"/>
        </a:p>
      </dgm:t>
    </dgm:pt>
    <dgm:pt modelId="{5AA53857-9E26-4B0D-B823-015782B6EF18}">
      <dgm:prSet/>
      <dgm:spPr/>
      <dgm:t>
        <a:bodyPr/>
        <a:lstStyle/>
        <a:p>
          <a:r>
            <a:rPr lang="en-US"/>
            <a:t>Eg. Sit down with upset students and listen attentively without interrupting</a:t>
          </a:r>
        </a:p>
      </dgm:t>
    </dgm:pt>
    <dgm:pt modelId="{65CF5C3D-6228-4624-A05C-F0A2E95EB8CC}" type="parTrans" cxnId="{43E50658-92F0-40ED-82A2-95404CA381A3}">
      <dgm:prSet/>
      <dgm:spPr/>
      <dgm:t>
        <a:bodyPr/>
        <a:lstStyle/>
        <a:p>
          <a:endParaRPr lang="en-US"/>
        </a:p>
      </dgm:t>
    </dgm:pt>
    <dgm:pt modelId="{B76AAC5D-A3E6-4984-A10F-1082B42E9DE3}" type="sibTrans" cxnId="{43E50658-92F0-40ED-82A2-95404CA381A3}">
      <dgm:prSet/>
      <dgm:spPr/>
      <dgm:t>
        <a:bodyPr/>
        <a:lstStyle/>
        <a:p>
          <a:endParaRPr lang="en-US"/>
        </a:p>
      </dgm:t>
    </dgm:pt>
    <dgm:pt modelId="{522CBC96-45C6-4FD1-B568-B88F7D26B047}">
      <dgm:prSet/>
      <dgm:spPr/>
      <dgm:t>
        <a:bodyPr/>
        <a:lstStyle/>
        <a:p>
          <a:r>
            <a:rPr lang="en-US"/>
            <a:t>Conduct</a:t>
          </a:r>
        </a:p>
      </dgm:t>
    </dgm:pt>
    <dgm:pt modelId="{F1406BCB-1519-4442-8378-FF74D34EE22F}" type="parTrans" cxnId="{669A1D7E-4868-42F4-9807-3560A385E168}">
      <dgm:prSet/>
      <dgm:spPr/>
      <dgm:t>
        <a:bodyPr/>
        <a:lstStyle/>
        <a:p>
          <a:endParaRPr lang="en-US"/>
        </a:p>
      </dgm:t>
    </dgm:pt>
    <dgm:pt modelId="{5304E6B9-2F4F-4C4B-8595-817BFF80341A}" type="sibTrans" cxnId="{669A1D7E-4868-42F4-9807-3560A385E168}">
      <dgm:prSet/>
      <dgm:spPr/>
      <dgm:t>
        <a:bodyPr/>
        <a:lstStyle/>
        <a:p>
          <a:endParaRPr lang="en-US"/>
        </a:p>
      </dgm:t>
    </dgm:pt>
    <dgm:pt modelId="{5A80BECD-989B-4E1C-8D71-DAAB07A131A8}">
      <dgm:prSet/>
      <dgm:spPr/>
      <dgm:t>
        <a:bodyPr/>
        <a:lstStyle/>
        <a:p>
          <a:r>
            <a:rPr lang="en-US"/>
            <a:t>Conduct regular emotional check-ins</a:t>
          </a:r>
        </a:p>
      </dgm:t>
    </dgm:pt>
    <dgm:pt modelId="{7446FF3B-4802-418C-AE89-07FEAFE8A35A}" type="parTrans" cxnId="{579AE5EC-EFF0-4716-BB61-5BC9E913AE31}">
      <dgm:prSet/>
      <dgm:spPr/>
      <dgm:t>
        <a:bodyPr/>
        <a:lstStyle/>
        <a:p>
          <a:endParaRPr lang="en-US"/>
        </a:p>
      </dgm:t>
    </dgm:pt>
    <dgm:pt modelId="{AB71F18A-516B-4CFB-A5B0-8FFE060111D2}" type="sibTrans" cxnId="{579AE5EC-EFF0-4716-BB61-5BC9E913AE31}">
      <dgm:prSet/>
      <dgm:spPr/>
      <dgm:t>
        <a:bodyPr/>
        <a:lstStyle/>
        <a:p>
          <a:endParaRPr lang="en-US"/>
        </a:p>
      </dgm:t>
    </dgm:pt>
    <dgm:pt modelId="{34F07BC5-9F70-48D5-ADC7-C6FDAFB007E9}">
      <dgm:prSet/>
      <dgm:spPr/>
      <dgm:t>
        <a:bodyPr/>
        <a:lstStyle/>
        <a:p>
          <a:r>
            <a:rPr lang="en-US"/>
            <a:t>Eg. Start each morning with a 'feelings check-in'</a:t>
          </a:r>
        </a:p>
      </dgm:t>
    </dgm:pt>
    <dgm:pt modelId="{86CE8316-A067-4B9E-871C-67CCC1CEB864}" type="parTrans" cxnId="{6F6F9B92-7C4B-4159-B6F7-14005822E5DC}">
      <dgm:prSet/>
      <dgm:spPr/>
      <dgm:t>
        <a:bodyPr/>
        <a:lstStyle/>
        <a:p>
          <a:endParaRPr lang="en-US"/>
        </a:p>
      </dgm:t>
    </dgm:pt>
    <dgm:pt modelId="{A38D5FE4-0E4B-450F-9104-84C65542D775}" type="sibTrans" cxnId="{6F6F9B92-7C4B-4159-B6F7-14005822E5DC}">
      <dgm:prSet/>
      <dgm:spPr/>
      <dgm:t>
        <a:bodyPr/>
        <a:lstStyle/>
        <a:p>
          <a:endParaRPr lang="en-US"/>
        </a:p>
      </dgm:t>
    </dgm:pt>
    <dgm:pt modelId="{B4886785-38DE-42B0-B134-65CEAADBED57}">
      <dgm:prSet/>
      <dgm:spPr/>
      <dgm:t>
        <a:bodyPr/>
        <a:lstStyle/>
        <a:p>
          <a:r>
            <a:rPr lang="en-US"/>
            <a:t>Teach</a:t>
          </a:r>
        </a:p>
      </dgm:t>
    </dgm:pt>
    <dgm:pt modelId="{A3455E18-8E1A-45FB-92A2-BD5B95D7C95A}" type="parTrans" cxnId="{2D1BED6B-6707-4033-A9CA-FB8B696760A1}">
      <dgm:prSet/>
      <dgm:spPr/>
      <dgm:t>
        <a:bodyPr/>
        <a:lstStyle/>
        <a:p>
          <a:endParaRPr lang="en-US"/>
        </a:p>
      </dgm:t>
    </dgm:pt>
    <dgm:pt modelId="{C20CFFD6-E644-44A9-9FBD-588DF292A812}" type="sibTrans" cxnId="{2D1BED6B-6707-4033-A9CA-FB8B696760A1}">
      <dgm:prSet/>
      <dgm:spPr/>
      <dgm:t>
        <a:bodyPr/>
        <a:lstStyle/>
        <a:p>
          <a:endParaRPr lang="en-US"/>
        </a:p>
      </dgm:t>
    </dgm:pt>
    <dgm:pt modelId="{E2BE4DC3-11D7-4F49-8EB7-8EC3E6F592B4}">
      <dgm:prSet/>
      <dgm:spPr/>
      <dgm:t>
        <a:bodyPr/>
        <a:lstStyle/>
        <a:p>
          <a:r>
            <a:rPr lang="en-US"/>
            <a:t>Teach stress management and coping skills</a:t>
          </a:r>
        </a:p>
      </dgm:t>
    </dgm:pt>
    <dgm:pt modelId="{D24E46B6-13A0-4E46-9DF4-79DAB16B6863}" type="parTrans" cxnId="{3B93A24F-763B-4978-BFE8-07CF5ACD8FAE}">
      <dgm:prSet/>
      <dgm:spPr/>
      <dgm:t>
        <a:bodyPr/>
        <a:lstStyle/>
        <a:p>
          <a:endParaRPr lang="en-US"/>
        </a:p>
      </dgm:t>
    </dgm:pt>
    <dgm:pt modelId="{639A2234-E050-4E4C-9624-4DB705FBE01F}" type="sibTrans" cxnId="{3B93A24F-763B-4978-BFE8-07CF5ACD8FAE}">
      <dgm:prSet/>
      <dgm:spPr/>
      <dgm:t>
        <a:bodyPr/>
        <a:lstStyle/>
        <a:p>
          <a:endParaRPr lang="en-US"/>
        </a:p>
      </dgm:t>
    </dgm:pt>
    <dgm:pt modelId="{FE3FAD83-F904-4D3F-B88B-49E4D2112D46}">
      <dgm:prSet/>
      <dgm:spPr/>
      <dgm:t>
        <a:bodyPr/>
        <a:lstStyle/>
        <a:p>
          <a:r>
            <a:rPr lang="en-US"/>
            <a:t>Eg. Dedicate classroom time to mindfulness exercises</a:t>
          </a:r>
        </a:p>
      </dgm:t>
    </dgm:pt>
    <dgm:pt modelId="{6C941FAA-63E2-4F83-86A5-6D6CDD818D4F}" type="parTrans" cxnId="{79A4B1E2-A0EF-425E-BA2E-8A8FB6825E8A}">
      <dgm:prSet/>
      <dgm:spPr/>
      <dgm:t>
        <a:bodyPr/>
        <a:lstStyle/>
        <a:p>
          <a:endParaRPr lang="en-US"/>
        </a:p>
      </dgm:t>
    </dgm:pt>
    <dgm:pt modelId="{952D21F3-F012-4132-90A5-7E787D846C88}" type="sibTrans" cxnId="{79A4B1E2-A0EF-425E-BA2E-8A8FB6825E8A}">
      <dgm:prSet/>
      <dgm:spPr/>
      <dgm:t>
        <a:bodyPr/>
        <a:lstStyle/>
        <a:p>
          <a:endParaRPr lang="en-US"/>
        </a:p>
      </dgm:t>
    </dgm:pt>
    <dgm:pt modelId="{6436215D-39C8-C34F-B461-AC3F065E6D95}" type="pres">
      <dgm:prSet presAssocID="{42FEC233-2016-4EB2-8C07-955925816B2F}" presName="Name0" presStyleCnt="0">
        <dgm:presLayoutVars>
          <dgm:dir/>
          <dgm:animLvl val="lvl"/>
          <dgm:resizeHandles val="exact"/>
        </dgm:presLayoutVars>
      </dgm:prSet>
      <dgm:spPr/>
    </dgm:pt>
    <dgm:pt modelId="{04D60E1A-40C4-5040-A73E-78CCE85B061C}" type="pres">
      <dgm:prSet presAssocID="{78C08BC6-6903-46A6-B466-D49FF0F738C0}" presName="linNode" presStyleCnt="0"/>
      <dgm:spPr/>
    </dgm:pt>
    <dgm:pt modelId="{9CD0B2F8-48D8-7B45-B4DB-997BF6E80E00}" type="pres">
      <dgm:prSet presAssocID="{78C08BC6-6903-46A6-B466-D49FF0F738C0}" presName="parentText" presStyleLbl="solidFgAcc1" presStyleIdx="0" presStyleCnt="3">
        <dgm:presLayoutVars>
          <dgm:chMax val="1"/>
          <dgm:bulletEnabled/>
        </dgm:presLayoutVars>
      </dgm:prSet>
      <dgm:spPr/>
    </dgm:pt>
    <dgm:pt modelId="{CEF6ADD3-3BDE-E547-BDB9-E63FBE7B767B}" type="pres">
      <dgm:prSet presAssocID="{78C08BC6-6903-46A6-B466-D49FF0F738C0}" presName="descendantText" presStyleLbl="alignNode1" presStyleIdx="0" presStyleCnt="3">
        <dgm:presLayoutVars>
          <dgm:bulletEnabled/>
        </dgm:presLayoutVars>
      </dgm:prSet>
      <dgm:spPr/>
    </dgm:pt>
    <dgm:pt modelId="{BB2081C9-C536-D642-BAE1-5F8D0C9F1E4F}" type="pres">
      <dgm:prSet presAssocID="{74B9F55F-B886-4B58-BE99-E7EA8DEB6BCF}" presName="sp" presStyleCnt="0"/>
      <dgm:spPr/>
    </dgm:pt>
    <dgm:pt modelId="{451A6F48-6A20-1947-BABB-095063439761}" type="pres">
      <dgm:prSet presAssocID="{522CBC96-45C6-4FD1-B568-B88F7D26B047}" presName="linNode" presStyleCnt="0"/>
      <dgm:spPr/>
    </dgm:pt>
    <dgm:pt modelId="{D2E64D4C-36E3-A448-BF31-213BA46E666B}" type="pres">
      <dgm:prSet presAssocID="{522CBC96-45C6-4FD1-B568-B88F7D26B047}" presName="parentText" presStyleLbl="solidFgAcc1" presStyleIdx="1" presStyleCnt="3">
        <dgm:presLayoutVars>
          <dgm:chMax val="1"/>
          <dgm:bulletEnabled/>
        </dgm:presLayoutVars>
      </dgm:prSet>
      <dgm:spPr/>
    </dgm:pt>
    <dgm:pt modelId="{A55865CE-1288-F842-8F97-F1D21087983B}" type="pres">
      <dgm:prSet presAssocID="{522CBC96-45C6-4FD1-B568-B88F7D26B047}" presName="descendantText" presStyleLbl="alignNode1" presStyleIdx="1" presStyleCnt="3">
        <dgm:presLayoutVars>
          <dgm:bulletEnabled/>
        </dgm:presLayoutVars>
      </dgm:prSet>
      <dgm:spPr/>
    </dgm:pt>
    <dgm:pt modelId="{F1FC0F1F-0B51-CE41-8ED5-9EE4238C2250}" type="pres">
      <dgm:prSet presAssocID="{5304E6B9-2F4F-4C4B-8595-817BFF80341A}" presName="sp" presStyleCnt="0"/>
      <dgm:spPr/>
    </dgm:pt>
    <dgm:pt modelId="{894AD853-308B-B64F-88C2-4A94361BC0A6}" type="pres">
      <dgm:prSet presAssocID="{B4886785-38DE-42B0-B134-65CEAADBED57}" presName="linNode" presStyleCnt="0"/>
      <dgm:spPr/>
    </dgm:pt>
    <dgm:pt modelId="{1730C217-D7EB-9D45-95C1-80B12E266AEE}" type="pres">
      <dgm:prSet presAssocID="{B4886785-38DE-42B0-B134-65CEAADBED57}" presName="parentText" presStyleLbl="solidFgAcc1" presStyleIdx="2" presStyleCnt="3">
        <dgm:presLayoutVars>
          <dgm:chMax val="1"/>
          <dgm:bulletEnabled/>
        </dgm:presLayoutVars>
      </dgm:prSet>
      <dgm:spPr/>
    </dgm:pt>
    <dgm:pt modelId="{F36D5AE1-1F2C-0743-BA9E-947F7707AD21}" type="pres">
      <dgm:prSet presAssocID="{B4886785-38DE-42B0-B134-65CEAADBED57}" presName="descendantText" presStyleLbl="alignNode1" presStyleIdx="2" presStyleCnt="3">
        <dgm:presLayoutVars>
          <dgm:bulletEnabled/>
        </dgm:presLayoutVars>
      </dgm:prSet>
      <dgm:spPr/>
    </dgm:pt>
  </dgm:ptLst>
  <dgm:cxnLst>
    <dgm:cxn modelId="{D3C19011-9CC4-0F4D-83EF-DFE89E56306B}" type="presOf" srcId="{42FEC233-2016-4EB2-8C07-955925816B2F}" destId="{6436215D-39C8-C34F-B461-AC3F065E6D95}" srcOrd="0" destOrd="0" presId="urn:microsoft.com/office/officeart/2016/7/layout/VerticalHollowActionList"/>
    <dgm:cxn modelId="{D0913026-AFDE-E64D-B21D-5BCA334B673D}" type="presOf" srcId="{522CBC96-45C6-4FD1-B568-B88F7D26B047}" destId="{D2E64D4C-36E3-A448-BF31-213BA46E666B}" srcOrd="0" destOrd="0" presId="urn:microsoft.com/office/officeart/2016/7/layout/VerticalHollowActionList"/>
    <dgm:cxn modelId="{C58E382C-4D75-5D40-9628-0FD060298E21}" type="presOf" srcId="{5AA53857-9E26-4B0D-B823-015782B6EF18}" destId="{CEF6ADD3-3BDE-E547-BDB9-E63FBE7B767B}" srcOrd="0" destOrd="1" presId="urn:microsoft.com/office/officeart/2016/7/layout/VerticalHollowActionList"/>
    <dgm:cxn modelId="{30BD322D-3250-9C41-A2C7-A525B8B35F11}" type="presOf" srcId="{78C08BC6-6903-46A6-B466-D49FF0F738C0}" destId="{9CD0B2F8-48D8-7B45-B4DB-997BF6E80E00}" srcOrd="0" destOrd="0" presId="urn:microsoft.com/office/officeart/2016/7/layout/VerticalHollowActionList"/>
    <dgm:cxn modelId="{3D7C1633-C44D-2646-BC57-7BC193EA6714}" type="presOf" srcId="{B4886785-38DE-42B0-B134-65CEAADBED57}" destId="{1730C217-D7EB-9D45-95C1-80B12E266AEE}" srcOrd="0" destOrd="0" presId="urn:microsoft.com/office/officeart/2016/7/layout/VerticalHollowActionList"/>
    <dgm:cxn modelId="{DBA87A3C-1D38-4A3E-9071-B238BBD342F3}" srcId="{42FEC233-2016-4EB2-8C07-955925816B2F}" destId="{78C08BC6-6903-46A6-B466-D49FF0F738C0}" srcOrd="0" destOrd="0" parTransId="{416CBF6F-3B35-47F2-B401-D3700018CC75}" sibTransId="{74B9F55F-B886-4B58-BE99-E7EA8DEB6BCF}"/>
    <dgm:cxn modelId="{17E57F40-CA9A-494F-A02E-E31A73AE0B39}" type="presOf" srcId="{E2BE4DC3-11D7-4F49-8EB7-8EC3E6F592B4}" destId="{F36D5AE1-1F2C-0743-BA9E-947F7707AD21}" srcOrd="0" destOrd="0" presId="urn:microsoft.com/office/officeart/2016/7/layout/VerticalHollowActionList"/>
    <dgm:cxn modelId="{3B93A24F-763B-4978-BFE8-07CF5ACD8FAE}" srcId="{B4886785-38DE-42B0-B134-65CEAADBED57}" destId="{E2BE4DC3-11D7-4F49-8EB7-8EC3E6F592B4}" srcOrd="0" destOrd="0" parTransId="{D24E46B6-13A0-4E46-9DF4-79DAB16B6863}" sibTransId="{639A2234-E050-4E4C-9624-4DB705FBE01F}"/>
    <dgm:cxn modelId="{43E50658-92F0-40ED-82A2-95404CA381A3}" srcId="{A3FB182F-E5E1-49FC-A96D-F461B15E28A4}" destId="{5AA53857-9E26-4B0D-B823-015782B6EF18}" srcOrd="0" destOrd="0" parTransId="{65CF5C3D-6228-4624-A05C-F0A2E95EB8CC}" sibTransId="{B76AAC5D-A3E6-4984-A10F-1082B42E9DE3}"/>
    <dgm:cxn modelId="{2D1BED6B-6707-4033-A9CA-FB8B696760A1}" srcId="{42FEC233-2016-4EB2-8C07-955925816B2F}" destId="{B4886785-38DE-42B0-B134-65CEAADBED57}" srcOrd="2" destOrd="0" parTransId="{A3455E18-8E1A-45FB-92A2-BD5B95D7C95A}" sibTransId="{C20CFFD6-E644-44A9-9FBD-588DF292A812}"/>
    <dgm:cxn modelId="{669A1D7E-4868-42F4-9807-3560A385E168}" srcId="{42FEC233-2016-4EB2-8C07-955925816B2F}" destId="{522CBC96-45C6-4FD1-B568-B88F7D26B047}" srcOrd="1" destOrd="0" parTransId="{F1406BCB-1519-4442-8378-FF74D34EE22F}" sibTransId="{5304E6B9-2F4F-4C4B-8595-817BFF80341A}"/>
    <dgm:cxn modelId="{BB093884-8180-3741-BAE5-C7EBC6C73ADC}" type="presOf" srcId="{34F07BC5-9F70-48D5-ADC7-C6FDAFB007E9}" destId="{A55865CE-1288-F842-8F97-F1D21087983B}" srcOrd="0" destOrd="1" presId="urn:microsoft.com/office/officeart/2016/7/layout/VerticalHollowActionList"/>
    <dgm:cxn modelId="{6F6F9B92-7C4B-4159-B6F7-14005822E5DC}" srcId="{5A80BECD-989B-4E1C-8D71-DAAB07A131A8}" destId="{34F07BC5-9F70-48D5-ADC7-C6FDAFB007E9}" srcOrd="0" destOrd="0" parTransId="{86CE8316-A067-4B9E-871C-67CCC1CEB864}" sibTransId="{A38D5FE4-0E4B-450F-9104-84C65542D775}"/>
    <dgm:cxn modelId="{C41C3A97-505D-8746-A3C8-FD906C153681}" type="presOf" srcId="{A3FB182F-E5E1-49FC-A96D-F461B15E28A4}" destId="{CEF6ADD3-3BDE-E547-BDB9-E63FBE7B767B}" srcOrd="0" destOrd="0" presId="urn:microsoft.com/office/officeart/2016/7/layout/VerticalHollowActionList"/>
    <dgm:cxn modelId="{E3A18197-3B3D-42A7-B182-3B1D239408FB}" srcId="{78C08BC6-6903-46A6-B466-D49FF0F738C0}" destId="{A3FB182F-E5E1-49FC-A96D-F461B15E28A4}" srcOrd="0" destOrd="0" parTransId="{C3CF4241-F900-4F6C-B0CA-EE6573DE769A}" sibTransId="{60AED619-956B-455C-B66D-E2FDF13D6551}"/>
    <dgm:cxn modelId="{5D0027B5-ACD6-AD4D-A3E6-687DD907939A}" type="presOf" srcId="{FE3FAD83-F904-4D3F-B88B-49E4D2112D46}" destId="{F36D5AE1-1F2C-0743-BA9E-947F7707AD21}" srcOrd="0" destOrd="1" presId="urn:microsoft.com/office/officeart/2016/7/layout/VerticalHollowActionList"/>
    <dgm:cxn modelId="{553DB3BF-31F2-0D41-8A61-B3DD0A96DB35}" type="presOf" srcId="{5A80BECD-989B-4E1C-8D71-DAAB07A131A8}" destId="{A55865CE-1288-F842-8F97-F1D21087983B}" srcOrd="0" destOrd="0" presId="urn:microsoft.com/office/officeart/2016/7/layout/VerticalHollowActionList"/>
    <dgm:cxn modelId="{79A4B1E2-A0EF-425E-BA2E-8A8FB6825E8A}" srcId="{E2BE4DC3-11D7-4F49-8EB7-8EC3E6F592B4}" destId="{FE3FAD83-F904-4D3F-B88B-49E4D2112D46}" srcOrd="0" destOrd="0" parTransId="{6C941FAA-63E2-4F83-86A5-6D6CDD818D4F}" sibTransId="{952D21F3-F012-4132-90A5-7E787D846C88}"/>
    <dgm:cxn modelId="{579AE5EC-EFF0-4716-BB61-5BC9E913AE31}" srcId="{522CBC96-45C6-4FD1-B568-B88F7D26B047}" destId="{5A80BECD-989B-4E1C-8D71-DAAB07A131A8}" srcOrd="0" destOrd="0" parTransId="{7446FF3B-4802-418C-AE89-07FEAFE8A35A}" sibTransId="{AB71F18A-516B-4CFB-A5B0-8FFE060111D2}"/>
    <dgm:cxn modelId="{3658B3D6-F076-5D43-959F-43C2A1472879}" type="presParOf" srcId="{6436215D-39C8-C34F-B461-AC3F065E6D95}" destId="{04D60E1A-40C4-5040-A73E-78CCE85B061C}" srcOrd="0" destOrd="0" presId="urn:microsoft.com/office/officeart/2016/7/layout/VerticalHollowActionList"/>
    <dgm:cxn modelId="{E1A3B985-A4EF-C04A-BBD3-32F6F80BE35D}" type="presParOf" srcId="{04D60E1A-40C4-5040-A73E-78CCE85B061C}" destId="{9CD0B2F8-48D8-7B45-B4DB-997BF6E80E00}" srcOrd="0" destOrd="0" presId="urn:microsoft.com/office/officeart/2016/7/layout/VerticalHollowActionList"/>
    <dgm:cxn modelId="{BFF1BAF3-35C2-9648-99E2-732367128DC9}" type="presParOf" srcId="{04D60E1A-40C4-5040-A73E-78CCE85B061C}" destId="{CEF6ADD3-3BDE-E547-BDB9-E63FBE7B767B}" srcOrd="1" destOrd="0" presId="urn:microsoft.com/office/officeart/2016/7/layout/VerticalHollowActionList"/>
    <dgm:cxn modelId="{E41B2BF4-3E29-5648-84F5-863DF5304F66}" type="presParOf" srcId="{6436215D-39C8-C34F-B461-AC3F065E6D95}" destId="{BB2081C9-C536-D642-BAE1-5F8D0C9F1E4F}" srcOrd="1" destOrd="0" presId="urn:microsoft.com/office/officeart/2016/7/layout/VerticalHollowActionList"/>
    <dgm:cxn modelId="{1693D135-0358-8D4C-9004-AE7FB47C5AB9}" type="presParOf" srcId="{6436215D-39C8-C34F-B461-AC3F065E6D95}" destId="{451A6F48-6A20-1947-BABB-095063439761}" srcOrd="2" destOrd="0" presId="urn:microsoft.com/office/officeart/2016/7/layout/VerticalHollowActionList"/>
    <dgm:cxn modelId="{13811BA5-8C08-6045-A9E5-87DB0072C750}" type="presParOf" srcId="{451A6F48-6A20-1947-BABB-095063439761}" destId="{D2E64D4C-36E3-A448-BF31-213BA46E666B}" srcOrd="0" destOrd="0" presId="urn:microsoft.com/office/officeart/2016/7/layout/VerticalHollowActionList"/>
    <dgm:cxn modelId="{C241DB86-F3BA-6746-879A-CBAC6B50F0A3}" type="presParOf" srcId="{451A6F48-6A20-1947-BABB-095063439761}" destId="{A55865CE-1288-F842-8F97-F1D21087983B}" srcOrd="1" destOrd="0" presId="urn:microsoft.com/office/officeart/2016/7/layout/VerticalHollowActionList"/>
    <dgm:cxn modelId="{955A8DDF-CD99-AA40-A0A6-A36A9041A6AD}" type="presParOf" srcId="{6436215D-39C8-C34F-B461-AC3F065E6D95}" destId="{F1FC0F1F-0B51-CE41-8ED5-9EE4238C2250}" srcOrd="3" destOrd="0" presId="urn:microsoft.com/office/officeart/2016/7/layout/VerticalHollowActionList"/>
    <dgm:cxn modelId="{CF1FF440-37A8-934A-AF5D-B621031D91E7}" type="presParOf" srcId="{6436215D-39C8-C34F-B461-AC3F065E6D95}" destId="{894AD853-308B-B64F-88C2-4A94361BC0A6}" srcOrd="4" destOrd="0" presId="urn:microsoft.com/office/officeart/2016/7/layout/VerticalHollowActionList"/>
    <dgm:cxn modelId="{7E0C8824-0EFF-4741-A013-9EEA5CE0562A}" type="presParOf" srcId="{894AD853-308B-B64F-88C2-4A94361BC0A6}" destId="{1730C217-D7EB-9D45-95C1-80B12E266AEE}" srcOrd="0" destOrd="0" presId="urn:microsoft.com/office/officeart/2016/7/layout/VerticalHollowActionList"/>
    <dgm:cxn modelId="{25E82E27-A877-DC42-8463-F4C601C593F6}" type="presParOf" srcId="{894AD853-308B-B64F-88C2-4A94361BC0A6}" destId="{F36D5AE1-1F2C-0743-BA9E-947F7707AD21}"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428F93-E9E4-45DB-AEC5-445B591F76E1}"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98C38D23-0FFB-4F2A-AEFA-28B71DFA1D2B}">
      <dgm:prSet/>
      <dgm:spPr/>
      <dgm:t>
        <a:bodyPr/>
        <a:lstStyle/>
        <a:p>
          <a:r>
            <a:rPr lang="en-US"/>
            <a:t>Integrate</a:t>
          </a:r>
        </a:p>
      </dgm:t>
    </dgm:pt>
    <dgm:pt modelId="{ACEF3CCD-D9DD-439C-A2AE-7AC48C1E217A}" type="parTrans" cxnId="{13284A85-1D41-41C1-9F90-D69FF9979365}">
      <dgm:prSet/>
      <dgm:spPr/>
      <dgm:t>
        <a:bodyPr/>
        <a:lstStyle/>
        <a:p>
          <a:endParaRPr lang="en-US"/>
        </a:p>
      </dgm:t>
    </dgm:pt>
    <dgm:pt modelId="{99758304-E464-40BB-90B6-E02CCD3C7B17}" type="sibTrans" cxnId="{13284A85-1D41-41C1-9F90-D69FF9979365}">
      <dgm:prSet/>
      <dgm:spPr/>
      <dgm:t>
        <a:bodyPr/>
        <a:lstStyle/>
        <a:p>
          <a:endParaRPr lang="en-US"/>
        </a:p>
      </dgm:t>
    </dgm:pt>
    <dgm:pt modelId="{4AE2796C-86EA-4CED-9D89-CDFC2775A8F1}">
      <dgm:prSet/>
      <dgm:spPr/>
      <dgm:t>
        <a:bodyPr/>
        <a:lstStyle/>
        <a:p>
          <a:r>
            <a:rPr lang="en-US"/>
            <a:t>Integrate SEL programs into the curriculum</a:t>
          </a:r>
        </a:p>
      </dgm:t>
    </dgm:pt>
    <dgm:pt modelId="{1E21F2CA-E729-4803-9912-94865E8A66B9}" type="parTrans" cxnId="{CC381282-C67E-4B26-92DE-D17DBC778889}">
      <dgm:prSet/>
      <dgm:spPr/>
      <dgm:t>
        <a:bodyPr/>
        <a:lstStyle/>
        <a:p>
          <a:endParaRPr lang="en-US"/>
        </a:p>
      </dgm:t>
    </dgm:pt>
    <dgm:pt modelId="{2AFFCCCC-585B-4148-9A31-9033BA77F135}" type="sibTrans" cxnId="{CC381282-C67E-4B26-92DE-D17DBC778889}">
      <dgm:prSet/>
      <dgm:spPr/>
      <dgm:t>
        <a:bodyPr/>
        <a:lstStyle/>
        <a:p>
          <a:endParaRPr lang="en-US"/>
        </a:p>
      </dgm:t>
    </dgm:pt>
    <dgm:pt modelId="{ABD85D39-9BF7-4FD2-8F82-6B602EC5099C}">
      <dgm:prSet/>
      <dgm:spPr/>
      <dgm:t>
        <a:bodyPr/>
        <a:lstStyle/>
        <a:p>
          <a:r>
            <a:rPr lang="en-US"/>
            <a:t>Implement a weekly SEL curriculum with lessons on emotions, communication, and conflict resolution</a:t>
          </a:r>
        </a:p>
      </dgm:t>
    </dgm:pt>
    <dgm:pt modelId="{CBF0FBF6-06AE-4A39-892D-A8B6798A5B8C}" type="parTrans" cxnId="{A1E4758A-B139-4601-ADA5-D2026E17B506}">
      <dgm:prSet/>
      <dgm:spPr/>
      <dgm:t>
        <a:bodyPr/>
        <a:lstStyle/>
        <a:p>
          <a:endParaRPr lang="en-US"/>
        </a:p>
      </dgm:t>
    </dgm:pt>
    <dgm:pt modelId="{CB29CA47-DD6F-4825-9680-46C9A55A6E73}" type="sibTrans" cxnId="{A1E4758A-B139-4601-ADA5-D2026E17B506}">
      <dgm:prSet/>
      <dgm:spPr/>
      <dgm:t>
        <a:bodyPr/>
        <a:lstStyle/>
        <a:p>
          <a:endParaRPr lang="en-US"/>
        </a:p>
      </dgm:t>
    </dgm:pt>
    <dgm:pt modelId="{5FD6596F-C9D9-4D30-BF94-01B4EE40A316}">
      <dgm:prSet/>
      <dgm:spPr/>
      <dgm:t>
        <a:bodyPr/>
        <a:lstStyle/>
        <a:p>
          <a:r>
            <a:rPr lang="en-US"/>
            <a:t>Build</a:t>
          </a:r>
        </a:p>
      </dgm:t>
    </dgm:pt>
    <dgm:pt modelId="{75219B2B-E105-4A04-8FC2-65CA17127C26}" type="parTrans" cxnId="{380DE8D3-7202-489D-A4F5-14BD3786F808}">
      <dgm:prSet/>
      <dgm:spPr/>
      <dgm:t>
        <a:bodyPr/>
        <a:lstStyle/>
        <a:p>
          <a:endParaRPr lang="en-US"/>
        </a:p>
      </dgm:t>
    </dgm:pt>
    <dgm:pt modelId="{60CA0A1B-A5B4-4DA7-A163-82E5708056A7}" type="sibTrans" cxnId="{380DE8D3-7202-489D-A4F5-14BD3786F808}">
      <dgm:prSet/>
      <dgm:spPr/>
      <dgm:t>
        <a:bodyPr/>
        <a:lstStyle/>
        <a:p>
          <a:endParaRPr lang="en-US"/>
        </a:p>
      </dgm:t>
    </dgm:pt>
    <dgm:pt modelId="{67C68B5C-D189-451B-BF7F-AFAB3382AABE}">
      <dgm:prSet/>
      <dgm:spPr/>
      <dgm:t>
        <a:bodyPr/>
        <a:lstStyle/>
        <a:p>
          <a:r>
            <a:rPr lang="en-US"/>
            <a:t>Build positive teacher-student relationships</a:t>
          </a:r>
        </a:p>
      </dgm:t>
    </dgm:pt>
    <dgm:pt modelId="{CC3B158E-D452-43A5-9FE1-C7E3AD660AC2}" type="parTrans" cxnId="{38FC8972-CC73-4725-A00F-BFD273B24966}">
      <dgm:prSet/>
      <dgm:spPr/>
      <dgm:t>
        <a:bodyPr/>
        <a:lstStyle/>
        <a:p>
          <a:endParaRPr lang="en-US"/>
        </a:p>
      </dgm:t>
    </dgm:pt>
    <dgm:pt modelId="{4C38133D-91CD-4D3C-8171-F3FFA1791274}" type="sibTrans" cxnId="{38FC8972-CC73-4725-A00F-BFD273B24966}">
      <dgm:prSet/>
      <dgm:spPr/>
      <dgm:t>
        <a:bodyPr/>
        <a:lstStyle/>
        <a:p>
          <a:endParaRPr lang="en-US"/>
        </a:p>
      </dgm:t>
    </dgm:pt>
    <dgm:pt modelId="{63F96541-415F-4B9D-A261-7A07DFB3A119}">
      <dgm:prSet/>
      <dgm:spPr/>
      <dgm:t>
        <a:bodyPr/>
        <a:lstStyle/>
        <a:p>
          <a:r>
            <a:rPr lang="en-US"/>
            <a:t>Dedicate time for one-on-one conversations, showing empathy and building trust</a:t>
          </a:r>
        </a:p>
      </dgm:t>
    </dgm:pt>
    <dgm:pt modelId="{B9586C43-4BDB-4838-826A-88D84EB66D72}" type="parTrans" cxnId="{8F02E764-83FB-4A66-8A4E-78EE5A146493}">
      <dgm:prSet/>
      <dgm:spPr/>
      <dgm:t>
        <a:bodyPr/>
        <a:lstStyle/>
        <a:p>
          <a:endParaRPr lang="en-US"/>
        </a:p>
      </dgm:t>
    </dgm:pt>
    <dgm:pt modelId="{D76AF38A-DF1C-4109-B74D-6A8D84C2E6C1}" type="sibTrans" cxnId="{8F02E764-83FB-4A66-8A4E-78EE5A146493}">
      <dgm:prSet/>
      <dgm:spPr/>
      <dgm:t>
        <a:bodyPr/>
        <a:lstStyle/>
        <a:p>
          <a:endParaRPr lang="en-US"/>
        </a:p>
      </dgm:t>
    </dgm:pt>
    <dgm:pt modelId="{87BD0A59-81C6-4E36-A7C7-BE1BD21185E9}">
      <dgm:prSet/>
      <dgm:spPr/>
      <dgm:t>
        <a:bodyPr/>
        <a:lstStyle/>
        <a:p>
          <a:r>
            <a:rPr lang="en-US"/>
            <a:t>Show</a:t>
          </a:r>
        </a:p>
      </dgm:t>
    </dgm:pt>
    <dgm:pt modelId="{768A6E42-6809-4FCD-935B-6DBEC6E46564}" type="parTrans" cxnId="{8E2EC734-D827-4963-B7D4-40ED65FC158C}">
      <dgm:prSet/>
      <dgm:spPr/>
      <dgm:t>
        <a:bodyPr/>
        <a:lstStyle/>
        <a:p>
          <a:endParaRPr lang="en-US"/>
        </a:p>
      </dgm:t>
    </dgm:pt>
    <dgm:pt modelId="{ABD165F0-EDE9-4951-A3B0-1C9666C4A746}" type="sibTrans" cxnId="{8E2EC734-D827-4963-B7D4-40ED65FC158C}">
      <dgm:prSet/>
      <dgm:spPr/>
      <dgm:t>
        <a:bodyPr/>
        <a:lstStyle/>
        <a:p>
          <a:endParaRPr lang="en-US"/>
        </a:p>
      </dgm:t>
    </dgm:pt>
    <dgm:pt modelId="{028A6D11-8022-4698-ABF8-12B6587188EF}">
      <dgm:prSet/>
      <dgm:spPr/>
      <dgm:t>
        <a:bodyPr/>
        <a:lstStyle/>
        <a:p>
          <a:r>
            <a:rPr lang="en-US"/>
            <a:t>Show empathy and understanding toward students experiencing emotional challenges</a:t>
          </a:r>
        </a:p>
      </dgm:t>
    </dgm:pt>
    <dgm:pt modelId="{E0F2C22A-F84E-4576-8A04-DC2CD9505DE4}" type="parTrans" cxnId="{5F73D8AF-19E1-4457-8313-A41854781013}">
      <dgm:prSet/>
      <dgm:spPr/>
      <dgm:t>
        <a:bodyPr/>
        <a:lstStyle/>
        <a:p>
          <a:endParaRPr lang="en-US"/>
        </a:p>
      </dgm:t>
    </dgm:pt>
    <dgm:pt modelId="{7E24ED5E-551D-4257-8323-BBC18A2AB876}" type="sibTrans" cxnId="{5F73D8AF-19E1-4457-8313-A41854781013}">
      <dgm:prSet/>
      <dgm:spPr/>
      <dgm:t>
        <a:bodyPr/>
        <a:lstStyle/>
        <a:p>
          <a:endParaRPr lang="en-US"/>
        </a:p>
      </dgm:t>
    </dgm:pt>
    <dgm:pt modelId="{C43DD86C-EE3A-4EDA-87E8-5378EE147B4E}">
      <dgm:prSet/>
      <dgm:spPr/>
      <dgm:t>
        <a:bodyPr/>
        <a:lstStyle/>
        <a:p>
          <a:r>
            <a:rPr lang="en-US"/>
            <a:t>Offer private conversations to express empathy, validate feelings, and discuss potential solutions</a:t>
          </a:r>
        </a:p>
      </dgm:t>
    </dgm:pt>
    <dgm:pt modelId="{FE6B4C10-28BA-40DC-A34C-44A2FEF9BAF5}" type="parTrans" cxnId="{BAB4785E-6C1D-4B85-B820-89FB71FD9080}">
      <dgm:prSet/>
      <dgm:spPr/>
      <dgm:t>
        <a:bodyPr/>
        <a:lstStyle/>
        <a:p>
          <a:endParaRPr lang="en-US"/>
        </a:p>
      </dgm:t>
    </dgm:pt>
    <dgm:pt modelId="{8449EE6F-6683-48CB-A29C-6F7CA0D3E16E}" type="sibTrans" cxnId="{BAB4785E-6C1D-4B85-B820-89FB71FD9080}">
      <dgm:prSet/>
      <dgm:spPr/>
      <dgm:t>
        <a:bodyPr/>
        <a:lstStyle/>
        <a:p>
          <a:endParaRPr lang="en-US"/>
        </a:p>
      </dgm:t>
    </dgm:pt>
    <dgm:pt modelId="{8E0A5556-F410-0949-802A-5A528A23461C}" type="pres">
      <dgm:prSet presAssocID="{67428F93-E9E4-45DB-AEC5-445B591F76E1}" presName="Name0" presStyleCnt="0">
        <dgm:presLayoutVars>
          <dgm:dir/>
          <dgm:animLvl val="lvl"/>
          <dgm:resizeHandles val="exact"/>
        </dgm:presLayoutVars>
      </dgm:prSet>
      <dgm:spPr/>
    </dgm:pt>
    <dgm:pt modelId="{E63D2576-9751-444E-AD7A-49AF9430A933}" type="pres">
      <dgm:prSet presAssocID="{98C38D23-0FFB-4F2A-AEFA-28B71DFA1D2B}" presName="linNode" presStyleCnt="0"/>
      <dgm:spPr/>
    </dgm:pt>
    <dgm:pt modelId="{634FB7DE-4E0A-0643-BE3F-6A0A788ED0DA}" type="pres">
      <dgm:prSet presAssocID="{98C38D23-0FFB-4F2A-AEFA-28B71DFA1D2B}" presName="parentText" presStyleLbl="alignNode1" presStyleIdx="0" presStyleCnt="3">
        <dgm:presLayoutVars>
          <dgm:chMax val="1"/>
          <dgm:bulletEnabled/>
        </dgm:presLayoutVars>
      </dgm:prSet>
      <dgm:spPr/>
    </dgm:pt>
    <dgm:pt modelId="{C1DA966B-F035-0549-9135-DD8118CE4371}" type="pres">
      <dgm:prSet presAssocID="{98C38D23-0FFB-4F2A-AEFA-28B71DFA1D2B}" presName="descendantText" presStyleLbl="alignAccFollowNode1" presStyleIdx="0" presStyleCnt="3">
        <dgm:presLayoutVars>
          <dgm:bulletEnabled/>
        </dgm:presLayoutVars>
      </dgm:prSet>
      <dgm:spPr/>
    </dgm:pt>
    <dgm:pt modelId="{3555C367-869D-9E41-8CDC-3EEFCBBF49D0}" type="pres">
      <dgm:prSet presAssocID="{99758304-E464-40BB-90B6-E02CCD3C7B17}" presName="sp" presStyleCnt="0"/>
      <dgm:spPr/>
    </dgm:pt>
    <dgm:pt modelId="{65D8DF3C-EFC7-E443-8491-46218304615D}" type="pres">
      <dgm:prSet presAssocID="{5FD6596F-C9D9-4D30-BF94-01B4EE40A316}" presName="linNode" presStyleCnt="0"/>
      <dgm:spPr/>
    </dgm:pt>
    <dgm:pt modelId="{AC4CD62B-3FB1-E345-970B-927898560366}" type="pres">
      <dgm:prSet presAssocID="{5FD6596F-C9D9-4D30-BF94-01B4EE40A316}" presName="parentText" presStyleLbl="alignNode1" presStyleIdx="1" presStyleCnt="3">
        <dgm:presLayoutVars>
          <dgm:chMax val="1"/>
          <dgm:bulletEnabled/>
        </dgm:presLayoutVars>
      </dgm:prSet>
      <dgm:spPr/>
    </dgm:pt>
    <dgm:pt modelId="{D2695E9F-9C8E-0244-9B55-88E085F70BAD}" type="pres">
      <dgm:prSet presAssocID="{5FD6596F-C9D9-4D30-BF94-01B4EE40A316}" presName="descendantText" presStyleLbl="alignAccFollowNode1" presStyleIdx="1" presStyleCnt="3">
        <dgm:presLayoutVars>
          <dgm:bulletEnabled/>
        </dgm:presLayoutVars>
      </dgm:prSet>
      <dgm:spPr/>
    </dgm:pt>
    <dgm:pt modelId="{9D1433CB-BBB9-E34C-97F6-B211CCBD95F0}" type="pres">
      <dgm:prSet presAssocID="{60CA0A1B-A5B4-4DA7-A163-82E5708056A7}" presName="sp" presStyleCnt="0"/>
      <dgm:spPr/>
    </dgm:pt>
    <dgm:pt modelId="{B30FB97C-F5BD-7C47-BFA5-6A177296004E}" type="pres">
      <dgm:prSet presAssocID="{87BD0A59-81C6-4E36-A7C7-BE1BD21185E9}" presName="linNode" presStyleCnt="0"/>
      <dgm:spPr/>
    </dgm:pt>
    <dgm:pt modelId="{CBFA9581-5655-0E4B-8ACC-DC999B878272}" type="pres">
      <dgm:prSet presAssocID="{87BD0A59-81C6-4E36-A7C7-BE1BD21185E9}" presName="parentText" presStyleLbl="alignNode1" presStyleIdx="2" presStyleCnt="3">
        <dgm:presLayoutVars>
          <dgm:chMax val="1"/>
          <dgm:bulletEnabled/>
        </dgm:presLayoutVars>
      </dgm:prSet>
      <dgm:spPr/>
    </dgm:pt>
    <dgm:pt modelId="{921D9AEB-D46C-4B49-A0DB-99A23B036709}" type="pres">
      <dgm:prSet presAssocID="{87BD0A59-81C6-4E36-A7C7-BE1BD21185E9}" presName="descendantText" presStyleLbl="alignAccFollowNode1" presStyleIdx="2" presStyleCnt="3">
        <dgm:presLayoutVars>
          <dgm:bulletEnabled/>
        </dgm:presLayoutVars>
      </dgm:prSet>
      <dgm:spPr/>
    </dgm:pt>
  </dgm:ptLst>
  <dgm:cxnLst>
    <dgm:cxn modelId="{4F12E206-B817-0B43-9333-7E444187D817}" type="presOf" srcId="{67C68B5C-D189-451B-BF7F-AFAB3382AABE}" destId="{D2695E9F-9C8E-0244-9B55-88E085F70BAD}" srcOrd="0" destOrd="0" presId="urn:microsoft.com/office/officeart/2016/7/layout/VerticalSolidActionList"/>
    <dgm:cxn modelId="{A7798C2B-1F62-BE40-8516-903293327F82}" type="presOf" srcId="{98C38D23-0FFB-4F2A-AEFA-28B71DFA1D2B}" destId="{634FB7DE-4E0A-0643-BE3F-6A0A788ED0DA}" srcOrd="0" destOrd="0" presId="urn:microsoft.com/office/officeart/2016/7/layout/VerticalSolidActionList"/>
    <dgm:cxn modelId="{8E2EC734-D827-4963-B7D4-40ED65FC158C}" srcId="{67428F93-E9E4-45DB-AEC5-445B591F76E1}" destId="{87BD0A59-81C6-4E36-A7C7-BE1BD21185E9}" srcOrd="2" destOrd="0" parTransId="{768A6E42-6809-4FCD-935B-6DBEC6E46564}" sibTransId="{ABD165F0-EDE9-4951-A3B0-1C9666C4A746}"/>
    <dgm:cxn modelId="{96A65C39-EA39-C84E-8D85-D4AD15BE44D6}" type="presOf" srcId="{C43DD86C-EE3A-4EDA-87E8-5378EE147B4E}" destId="{921D9AEB-D46C-4B49-A0DB-99A23B036709}" srcOrd="0" destOrd="1" presId="urn:microsoft.com/office/officeart/2016/7/layout/VerticalSolidActionList"/>
    <dgm:cxn modelId="{BAB4785E-6C1D-4B85-B820-89FB71FD9080}" srcId="{028A6D11-8022-4698-ABF8-12B6587188EF}" destId="{C43DD86C-EE3A-4EDA-87E8-5378EE147B4E}" srcOrd="0" destOrd="0" parTransId="{FE6B4C10-28BA-40DC-A34C-44A2FEF9BAF5}" sibTransId="{8449EE6F-6683-48CB-A29C-6F7CA0D3E16E}"/>
    <dgm:cxn modelId="{8F02E764-83FB-4A66-8A4E-78EE5A146493}" srcId="{67C68B5C-D189-451B-BF7F-AFAB3382AABE}" destId="{63F96541-415F-4B9D-A261-7A07DFB3A119}" srcOrd="0" destOrd="0" parTransId="{B9586C43-4BDB-4838-826A-88D84EB66D72}" sibTransId="{D76AF38A-DF1C-4109-B74D-6A8D84C2E6C1}"/>
    <dgm:cxn modelId="{C8DFDD6F-56DC-6A44-BEC3-C402B764F069}" type="presOf" srcId="{5FD6596F-C9D9-4D30-BF94-01B4EE40A316}" destId="{AC4CD62B-3FB1-E345-970B-927898560366}" srcOrd="0" destOrd="0" presId="urn:microsoft.com/office/officeart/2016/7/layout/VerticalSolidActionList"/>
    <dgm:cxn modelId="{38FC8972-CC73-4725-A00F-BFD273B24966}" srcId="{5FD6596F-C9D9-4D30-BF94-01B4EE40A316}" destId="{67C68B5C-D189-451B-BF7F-AFAB3382AABE}" srcOrd="0" destOrd="0" parTransId="{CC3B158E-D452-43A5-9FE1-C7E3AD660AC2}" sibTransId="{4C38133D-91CD-4D3C-8171-F3FFA1791274}"/>
    <dgm:cxn modelId="{2623577E-6CF4-4345-9740-45FED4FF0E79}" type="presOf" srcId="{028A6D11-8022-4698-ABF8-12B6587188EF}" destId="{921D9AEB-D46C-4B49-A0DB-99A23B036709}" srcOrd="0" destOrd="0" presId="urn:microsoft.com/office/officeart/2016/7/layout/VerticalSolidActionList"/>
    <dgm:cxn modelId="{CC381282-C67E-4B26-92DE-D17DBC778889}" srcId="{98C38D23-0FFB-4F2A-AEFA-28B71DFA1D2B}" destId="{4AE2796C-86EA-4CED-9D89-CDFC2775A8F1}" srcOrd="0" destOrd="0" parTransId="{1E21F2CA-E729-4803-9912-94865E8A66B9}" sibTransId="{2AFFCCCC-585B-4148-9A31-9033BA77F135}"/>
    <dgm:cxn modelId="{13284A85-1D41-41C1-9F90-D69FF9979365}" srcId="{67428F93-E9E4-45DB-AEC5-445B591F76E1}" destId="{98C38D23-0FFB-4F2A-AEFA-28B71DFA1D2B}" srcOrd="0" destOrd="0" parTransId="{ACEF3CCD-D9DD-439C-A2AE-7AC48C1E217A}" sibTransId="{99758304-E464-40BB-90B6-E02CCD3C7B17}"/>
    <dgm:cxn modelId="{A1E4758A-B139-4601-ADA5-D2026E17B506}" srcId="{4AE2796C-86EA-4CED-9D89-CDFC2775A8F1}" destId="{ABD85D39-9BF7-4FD2-8F82-6B602EC5099C}" srcOrd="0" destOrd="0" parTransId="{CBF0FBF6-06AE-4A39-892D-A8B6798A5B8C}" sibTransId="{CB29CA47-DD6F-4825-9680-46C9A55A6E73}"/>
    <dgm:cxn modelId="{FA9B3BAD-2BAE-FE4A-9DCC-8D3859678433}" type="presOf" srcId="{63F96541-415F-4B9D-A261-7A07DFB3A119}" destId="{D2695E9F-9C8E-0244-9B55-88E085F70BAD}" srcOrd="0" destOrd="1" presId="urn:microsoft.com/office/officeart/2016/7/layout/VerticalSolidActionList"/>
    <dgm:cxn modelId="{5F73D8AF-19E1-4457-8313-A41854781013}" srcId="{87BD0A59-81C6-4E36-A7C7-BE1BD21185E9}" destId="{028A6D11-8022-4698-ABF8-12B6587188EF}" srcOrd="0" destOrd="0" parTransId="{E0F2C22A-F84E-4576-8A04-DC2CD9505DE4}" sibTransId="{7E24ED5E-551D-4257-8323-BBC18A2AB876}"/>
    <dgm:cxn modelId="{8709DBD0-9EDB-244D-B02C-42ADF3B645DC}" type="presOf" srcId="{87BD0A59-81C6-4E36-A7C7-BE1BD21185E9}" destId="{CBFA9581-5655-0E4B-8ACC-DC999B878272}" srcOrd="0" destOrd="0" presId="urn:microsoft.com/office/officeart/2016/7/layout/VerticalSolidActionList"/>
    <dgm:cxn modelId="{380DE8D3-7202-489D-A4F5-14BD3786F808}" srcId="{67428F93-E9E4-45DB-AEC5-445B591F76E1}" destId="{5FD6596F-C9D9-4D30-BF94-01B4EE40A316}" srcOrd="1" destOrd="0" parTransId="{75219B2B-E105-4A04-8FC2-65CA17127C26}" sibTransId="{60CA0A1B-A5B4-4DA7-A163-82E5708056A7}"/>
    <dgm:cxn modelId="{E3C843D7-ADCE-2D4A-B07D-4B17BC66ACDF}" type="presOf" srcId="{ABD85D39-9BF7-4FD2-8F82-6B602EC5099C}" destId="{C1DA966B-F035-0549-9135-DD8118CE4371}" srcOrd="0" destOrd="1" presId="urn:microsoft.com/office/officeart/2016/7/layout/VerticalSolidActionList"/>
    <dgm:cxn modelId="{AE9281DA-6893-5743-80B7-4516A518BDE8}" type="presOf" srcId="{4AE2796C-86EA-4CED-9D89-CDFC2775A8F1}" destId="{C1DA966B-F035-0549-9135-DD8118CE4371}" srcOrd="0" destOrd="0" presId="urn:microsoft.com/office/officeart/2016/7/layout/VerticalSolidActionList"/>
    <dgm:cxn modelId="{6D67CBE0-08F4-424D-9355-776BC7057706}" type="presOf" srcId="{67428F93-E9E4-45DB-AEC5-445B591F76E1}" destId="{8E0A5556-F410-0949-802A-5A528A23461C}" srcOrd="0" destOrd="0" presId="urn:microsoft.com/office/officeart/2016/7/layout/VerticalSolidActionList"/>
    <dgm:cxn modelId="{2E65282D-5076-504B-8319-87B575E6B08D}" type="presParOf" srcId="{8E0A5556-F410-0949-802A-5A528A23461C}" destId="{E63D2576-9751-444E-AD7A-49AF9430A933}" srcOrd="0" destOrd="0" presId="urn:microsoft.com/office/officeart/2016/7/layout/VerticalSolidActionList"/>
    <dgm:cxn modelId="{B6787F41-F707-DB43-A595-986F6EB4E96B}" type="presParOf" srcId="{E63D2576-9751-444E-AD7A-49AF9430A933}" destId="{634FB7DE-4E0A-0643-BE3F-6A0A788ED0DA}" srcOrd="0" destOrd="0" presId="urn:microsoft.com/office/officeart/2016/7/layout/VerticalSolidActionList"/>
    <dgm:cxn modelId="{20BCF79B-C616-D94E-BC4A-E29CCF7FB24D}" type="presParOf" srcId="{E63D2576-9751-444E-AD7A-49AF9430A933}" destId="{C1DA966B-F035-0549-9135-DD8118CE4371}" srcOrd="1" destOrd="0" presId="urn:microsoft.com/office/officeart/2016/7/layout/VerticalSolidActionList"/>
    <dgm:cxn modelId="{6C6EDD29-75D9-A34D-8AFB-A4B526E1CB16}" type="presParOf" srcId="{8E0A5556-F410-0949-802A-5A528A23461C}" destId="{3555C367-869D-9E41-8CDC-3EEFCBBF49D0}" srcOrd="1" destOrd="0" presId="urn:microsoft.com/office/officeart/2016/7/layout/VerticalSolidActionList"/>
    <dgm:cxn modelId="{838A98EF-B22F-9145-8943-33989F864C95}" type="presParOf" srcId="{8E0A5556-F410-0949-802A-5A528A23461C}" destId="{65D8DF3C-EFC7-E443-8491-46218304615D}" srcOrd="2" destOrd="0" presId="urn:microsoft.com/office/officeart/2016/7/layout/VerticalSolidActionList"/>
    <dgm:cxn modelId="{23F60741-5CF7-744F-952F-D577513CB584}" type="presParOf" srcId="{65D8DF3C-EFC7-E443-8491-46218304615D}" destId="{AC4CD62B-3FB1-E345-970B-927898560366}" srcOrd="0" destOrd="0" presId="urn:microsoft.com/office/officeart/2016/7/layout/VerticalSolidActionList"/>
    <dgm:cxn modelId="{70E22F8A-8843-5748-A63F-95F0107DA8E2}" type="presParOf" srcId="{65D8DF3C-EFC7-E443-8491-46218304615D}" destId="{D2695E9F-9C8E-0244-9B55-88E085F70BAD}" srcOrd="1" destOrd="0" presId="urn:microsoft.com/office/officeart/2016/7/layout/VerticalSolidActionList"/>
    <dgm:cxn modelId="{2971AC0F-0FB2-D74D-B032-F5CE53F8CE17}" type="presParOf" srcId="{8E0A5556-F410-0949-802A-5A528A23461C}" destId="{9D1433CB-BBB9-E34C-97F6-B211CCBD95F0}" srcOrd="3" destOrd="0" presId="urn:microsoft.com/office/officeart/2016/7/layout/VerticalSolidActionList"/>
    <dgm:cxn modelId="{D1E68951-1FE6-404A-93AE-D8F9866758F6}" type="presParOf" srcId="{8E0A5556-F410-0949-802A-5A528A23461C}" destId="{B30FB97C-F5BD-7C47-BFA5-6A177296004E}" srcOrd="4" destOrd="0" presId="urn:microsoft.com/office/officeart/2016/7/layout/VerticalSolidActionList"/>
    <dgm:cxn modelId="{EFEC7EBC-F27A-3B4D-9F61-DF8A33F71891}" type="presParOf" srcId="{B30FB97C-F5BD-7C47-BFA5-6A177296004E}" destId="{CBFA9581-5655-0E4B-8ACC-DC999B878272}" srcOrd="0" destOrd="0" presId="urn:microsoft.com/office/officeart/2016/7/layout/VerticalSolidActionList"/>
    <dgm:cxn modelId="{FDC43487-3133-3B48-A0B0-B06E83D054FE}" type="presParOf" srcId="{B30FB97C-F5BD-7C47-BFA5-6A177296004E}" destId="{921D9AEB-D46C-4B49-A0DB-99A23B036709}"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201653B-B561-4019-A27E-86F8BE0083DA}" type="doc">
      <dgm:prSet loTypeId="urn:microsoft.com/office/officeart/2016/7/layout/ChevronBlockProcess" loCatId="process" qsTypeId="urn:microsoft.com/office/officeart/2005/8/quickstyle/simple1" qsCatId="simple" csTypeId="urn:microsoft.com/office/officeart/2005/8/colors/colorful4" csCatId="colorful" phldr="1"/>
      <dgm:spPr/>
      <dgm:t>
        <a:bodyPr/>
        <a:lstStyle/>
        <a:p>
          <a:endParaRPr lang="en-US"/>
        </a:p>
      </dgm:t>
    </dgm:pt>
    <dgm:pt modelId="{84620994-7EF3-41B3-90F3-7C8ACE69A013}">
      <dgm:prSet/>
      <dgm:spPr/>
      <dgm:t>
        <a:bodyPr/>
        <a:lstStyle/>
        <a:p>
          <a:r>
            <a:rPr lang="en-US"/>
            <a:t>Take</a:t>
          </a:r>
        </a:p>
      </dgm:t>
    </dgm:pt>
    <dgm:pt modelId="{62922144-136D-4FD8-84F9-57CCDC1137E3}" type="parTrans" cxnId="{57F331F0-D42E-4E2D-B218-625DF0D2665B}">
      <dgm:prSet/>
      <dgm:spPr/>
      <dgm:t>
        <a:bodyPr/>
        <a:lstStyle/>
        <a:p>
          <a:endParaRPr lang="en-US"/>
        </a:p>
      </dgm:t>
    </dgm:pt>
    <dgm:pt modelId="{F1F804DD-3B21-4FEC-8DBA-5EF983FB0C9A}" type="sibTrans" cxnId="{57F331F0-D42E-4E2D-B218-625DF0D2665B}">
      <dgm:prSet/>
      <dgm:spPr/>
      <dgm:t>
        <a:bodyPr/>
        <a:lstStyle/>
        <a:p>
          <a:endParaRPr lang="en-US"/>
        </a:p>
      </dgm:t>
    </dgm:pt>
    <dgm:pt modelId="{4EF9BC52-7D69-467E-9867-40253B10DCC1}">
      <dgm:prSet/>
      <dgm:spPr/>
      <dgm:t>
        <a:bodyPr/>
        <a:lstStyle/>
        <a:p>
          <a:r>
            <a:rPr lang="en-US"/>
            <a:t>Take a holistic approach to education</a:t>
          </a:r>
        </a:p>
      </dgm:t>
    </dgm:pt>
    <dgm:pt modelId="{68094919-CA5F-4F8F-A555-9F692CFA8589}" type="parTrans" cxnId="{96F2230C-9045-4DF2-9874-AFC02207CF77}">
      <dgm:prSet/>
      <dgm:spPr/>
      <dgm:t>
        <a:bodyPr/>
        <a:lstStyle/>
        <a:p>
          <a:endParaRPr lang="en-US"/>
        </a:p>
      </dgm:t>
    </dgm:pt>
    <dgm:pt modelId="{29E33881-C753-4BE0-B696-178B3A8E0892}" type="sibTrans" cxnId="{96F2230C-9045-4DF2-9874-AFC02207CF77}">
      <dgm:prSet/>
      <dgm:spPr/>
      <dgm:t>
        <a:bodyPr/>
        <a:lstStyle/>
        <a:p>
          <a:endParaRPr lang="en-US"/>
        </a:p>
      </dgm:t>
    </dgm:pt>
    <dgm:pt modelId="{872362E0-88FB-4893-9CB2-2739B686FA0C}">
      <dgm:prSet/>
      <dgm:spPr/>
      <dgm:t>
        <a:bodyPr/>
        <a:lstStyle/>
        <a:p>
          <a:r>
            <a:rPr lang="en-US"/>
            <a:t>Address cognitive, emotional and social needs</a:t>
          </a:r>
        </a:p>
      </dgm:t>
    </dgm:pt>
    <dgm:pt modelId="{464DDEB5-0713-4FB2-8010-B1FE90964864}" type="parTrans" cxnId="{BC5123EC-C41B-4FF2-9BF0-2D3BDEE0737E}">
      <dgm:prSet/>
      <dgm:spPr/>
      <dgm:t>
        <a:bodyPr/>
        <a:lstStyle/>
        <a:p>
          <a:endParaRPr lang="en-US"/>
        </a:p>
      </dgm:t>
    </dgm:pt>
    <dgm:pt modelId="{5CCB3F62-AEE1-4E7B-AA9D-F41853909755}" type="sibTrans" cxnId="{BC5123EC-C41B-4FF2-9BF0-2D3BDEE0737E}">
      <dgm:prSet/>
      <dgm:spPr/>
      <dgm:t>
        <a:bodyPr/>
        <a:lstStyle/>
        <a:p>
          <a:endParaRPr lang="en-US"/>
        </a:p>
      </dgm:t>
    </dgm:pt>
    <dgm:pt modelId="{BC3FFC4E-433A-4F9E-B2A1-2786228173A8}">
      <dgm:prSet/>
      <dgm:spPr/>
      <dgm:t>
        <a:bodyPr/>
        <a:lstStyle/>
        <a:p>
          <a:r>
            <a:rPr lang="en-US" dirty="0" err="1"/>
            <a:t>Eg.</a:t>
          </a:r>
          <a:r>
            <a:rPr lang="en-US" dirty="0"/>
            <a:t> Create a calming classroom environment</a:t>
          </a:r>
        </a:p>
      </dgm:t>
    </dgm:pt>
    <dgm:pt modelId="{9AEC8E52-1E5F-4D7C-A1F2-CC7DC5E5EA55}" type="parTrans" cxnId="{A944F910-BF36-4F2F-96A8-5C96486052DB}">
      <dgm:prSet/>
      <dgm:spPr/>
      <dgm:t>
        <a:bodyPr/>
        <a:lstStyle/>
        <a:p>
          <a:endParaRPr lang="en-US"/>
        </a:p>
      </dgm:t>
    </dgm:pt>
    <dgm:pt modelId="{197D38B3-974B-42F0-91DA-7A1EF62622E0}" type="sibTrans" cxnId="{A944F910-BF36-4F2F-96A8-5C96486052DB}">
      <dgm:prSet/>
      <dgm:spPr/>
      <dgm:t>
        <a:bodyPr/>
        <a:lstStyle/>
        <a:p>
          <a:endParaRPr lang="en-US"/>
        </a:p>
      </dgm:t>
    </dgm:pt>
    <dgm:pt modelId="{63422F4D-F0CE-47B6-9A77-7E9376930F5B}">
      <dgm:prSet/>
      <dgm:spPr/>
      <dgm:t>
        <a:bodyPr/>
        <a:lstStyle/>
        <a:p>
          <a:r>
            <a:rPr lang="en-US" dirty="0"/>
            <a:t>Create</a:t>
          </a:r>
        </a:p>
      </dgm:t>
    </dgm:pt>
    <dgm:pt modelId="{900723D0-3E08-44CA-B2A6-648518DEA3A6}" type="parTrans" cxnId="{EC294524-4CE5-4962-9182-3111D65F814F}">
      <dgm:prSet/>
      <dgm:spPr/>
      <dgm:t>
        <a:bodyPr/>
        <a:lstStyle/>
        <a:p>
          <a:endParaRPr lang="en-US"/>
        </a:p>
      </dgm:t>
    </dgm:pt>
    <dgm:pt modelId="{3DC38480-F030-4EA7-A73A-C1B6C94D8DEF}" type="sibTrans" cxnId="{EC294524-4CE5-4962-9182-3111D65F814F}">
      <dgm:prSet/>
      <dgm:spPr/>
      <dgm:t>
        <a:bodyPr/>
        <a:lstStyle/>
        <a:p>
          <a:endParaRPr lang="en-US"/>
        </a:p>
      </dgm:t>
    </dgm:pt>
    <dgm:pt modelId="{21E058D6-8D5C-4356-8237-4F35596DD6F4}">
      <dgm:prSet/>
      <dgm:spPr/>
      <dgm:t>
        <a:bodyPr/>
        <a:lstStyle/>
        <a:p>
          <a:r>
            <a:rPr lang="en-US"/>
            <a:t>Create a safe and nurturing classroom environment</a:t>
          </a:r>
        </a:p>
      </dgm:t>
    </dgm:pt>
    <dgm:pt modelId="{0202CB0C-B8E2-4DE6-A9CC-5C4F1F33A657}" type="parTrans" cxnId="{E526A42A-8010-482E-A046-8AC85AD27E80}">
      <dgm:prSet/>
      <dgm:spPr/>
      <dgm:t>
        <a:bodyPr/>
        <a:lstStyle/>
        <a:p>
          <a:endParaRPr lang="en-US"/>
        </a:p>
      </dgm:t>
    </dgm:pt>
    <dgm:pt modelId="{828C1785-E9C4-47AE-B8F3-9A5E59BCBD3D}" type="sibTrans" cxnId="{E526A42A-8010-482E-A046-8AC85AD27E80}">
      <dgm:prSet/>
      <dgm:spPr/>
      <dgm:t>
        <a:bodyPr/>
        <a:lstStyle/>
        <a:p>
          <a:endParaRPr lang="en-US"/>
        </a:p>
      </dgm:t>
    </dgm:pt>
    <dgm:pt modelId="{C22367ED-90F7-422B-B1A6-4B55E78B8731}">
      <dgm:prSet/>
      <dgm:spPr/>
      <dgm:t>
        <a:bodyPr/>
        <a:lstStyle/>
        <a:p>
          <a:r>
            <a:rPr lang="en-US"/>
            <a:t>Foster emotional well-being</a:t>
          </a:r>
        </a:p>
      </dgm:t>
    </dgm:pt>
    <dgm:pt modelId="{7046CD05-D1B4-4355-84B2-BF2606F69C3A}" type="parTrans" cxnId="{5710F34C-5631-4090-AC8E-A44CC50F1F5F}">
      <dgm:prSet/>
      <dgm:spPr/>
      <dgm:t>
        <a:bodyPr/>
        <a:lstStyle/>
        <a:p>
          <a:endParaRPr lang="en-US"/>
        </a:p>
      </dgm:t>
    </dgm:pt>
    <dgm:pt modelId="{FB825CF6-34CB-41EB-80F4-BBEE7EEBA0ED}" type="sibTrans" cxnId="{5710F34C-5631-4090-AC8E-A44CC50F1F5F}">
      <dgm:prSet/>
      <dgm:spPr/>
      <dgm:t>
        <a:bodyPr/>
        <a:lstStyle/>
        <a:p>
          <a:endParaRPr lang="en-US"/>
        </a:p>
      </dgm:t>
    </dgm:pt>
    <dgm:pt modelId="{E17D1BA2-83A7-4551-A686-F8E414151AB3}">
      <dgm:prSet/>
      <dgm:spPr/>
      <dgm:t>
        <a:bodyPr/>
        <a:lstStyle/>
        <a:p>
          <a:r>
            <a:rPr lang="en-US" dirty="0" err="1"/>
            <a:t>Eg.</a:t>
          </a:r>
          <a:r>
            <a:rPr lang="en-US" dirty="0"/>
            <a:t> Dedicate time for one-on-one conversations</a:t>
          </a:r>
        </a:p>
      </dgm:t>
    </dgm:pt>
    <dgm:pt modelId="{2439D629-348A-41C9-982D-D99D153C94C4}" type="parTrans" cxnId="{F664B548-EE16-4213-8074-9A982B6D79D1}">
      <dgm:prSet/>
      <dgm:spPr/>
      <dgm:t>
        <a:bodyPr/>
        <a:lstStyle/>
        <a:p>
          <a:endParaRPr lang="en-US"/>
        </a:p>
      </dgm:t>
    </dgm:pt>
    <dgm:pt modelId="{07B62190-1C84-4CB0-96FA-500E54CB2AB9}" type="sibTrans" cxnId="{F664B548-EE16-4213-8074-9A982B6D79D1}">
      <dgm:prSet/>
      <dgm:spPr/>
      <dgm:t>
        <a:bodyPr/>
        <a:lstStyle/>
        <a:p>
          <a:endParaRPr lang="en-US"/>
        </a:p>
      </dgm:t>
    </dgm:pt>
    <dgm:pt modelId="{10AF05BC-DA63-46F7-9F78-5518A21864BB}">
      <dgm:prSet/>
      <dgm:spPr/>
      <dgm:t>
        <a:bodyPr/>
        <a:lstStyle/>
        <a:p>
          <a:r>
            <a:rPr lang="en-US"/>
            <a:t>Maintain</a:t>
          </a:r>
        </a:p>
      </dgm:t>
    </dgm:pt>
    <dgm:pt modelId="{93F7B8D2-A953-4ABB-960D-170B56FF6155}" type="parTrans" cxnId="{15332C01-4079-4850-BB6E-D02F3DAFA70B}">
      <dgm:prSet/>
      <dgm:spPr/>
      <dgm:t>
        <a:bodyPr/>
        <a:lstStyle/>
        <a:p>
          <a:endParaRPr lang="en-US"/>
        </a:p>
      </dgm:t>
    </dgm:pt>
    <dgm:pt modelId="{2BDE4C32-151D-49F0-BFE5-5135D5E5E362}" type="sibTrans" cxnId="{15332C01-4079-4850-BB6E-D02F3DAFA70B}">
      <dgm:prSet/>
      <dgm:spPr/>
      <dgm:t>
        <a:bodyPr/>
        <a:lstStyle/>
        <a:p>
          <a:endParaRPr lang="en-US"/>
        </a:p>
      </dgm:t>
    </dgm:pt>
    <dgm:pt modelId="{E55FD7AE-A06E-4F13-889F-CAEAB3B35FCD}">
      <dgm:prSet/>
      <dgm:spPr/>
      <dgm:t>
        <a:bodyPr/>
        <a:lstStyle/>
        <a:p>
          <a:r>
            <a:rPr lang="en-US"/>
            <a:t>Maintain clear expectations and routines</a:t>
          </a:r>
        </a:p>
      </dgm:t>
    </dgm:pt>
    <dgm:pt modelId="{22FE884D-743F-4D62-AAEA-9B37B83FD539}" type="parTrans" cxnId="{030FD951-5421-4CBA-B8AE-1B0947EFF42D}">
      <dgm:prSet/>
      <dgm:spPr/>
      <dgm:t>
        <a:bodyPr/>
        <a:lstStyle/>
        <a:p>
          <a:endParaRPr lang="en-US"/>
        </a:p>
      </dgm:t>
    </dgm:pt>
    <dgm:pt modelId="{DDF4BD50-A1FD-419E-A7C4-9563FE4CE5E9}" type="sibTrans" cxnId="{030FD951-5421-4CBA-B8AE-1B0947EFF42D}">
      <dgm:prSet/>
      <dgm:spPr/>
      <dgm:t>
        <a:bodyPr/>
        <a:lstStyle/>
        <a:p>
          <a:endParaRPr lang="en-US"/>
        </a:p>
      </dgm:t>
    </dgm:pt>
    <dgm:pt modelId="{405437C2-6BB1-4559-AB4C-12D9FDA649FF}">
      <dgm:prSet/>
      <dgm:spPr/>
      <dgm:t>
        <a:bodyPr/>
        <a:lstStyle/>
        <a:p>
          <a:r>
            <a:rPr lang="en-US"/>
            <a:t>Provide stability and predictability</a:t>
          </a:r>
        </a:p>
      </dgm:t>
    </dgm:pt>
    <dgm:pt modelId="{8C4DDA8B-001B-436A-9E15-C25C7C08C9DB}" type="parTrans" cxnId="{E81310C4-0EBF-4063-944A-F7A0C0122933}">
      <dgm:prSet/>
      <dgm:spPr/>
      <dgm:t>
        <a:bodyPr/>
        <a:lstStyle/>
        <a:p>
          <a:endParaRPr lang="en-US"/>
        </a:p>
      </dgm:t>
    </dgm:pt>
    <dgm:pt modelId="{7CA415C6-4B17-4143-A5B6-23DC55D5F75D}" type="sibTrans" cxnId="{E81310C4-0EBF-4063-944A-F7A0C0122933}">
      <dgm:prSet/>
      <dgm:spPr/>
      <dgm:t>
        <a:bodyPr/>
        <a:lstStyle/>
        <a:p>
          <a:endParaRPr lang="en-US"/>
        </a:p>
      </dgm:t>
    </dgm:pt>
    <dgm:pt modelId="{C6DA97CA-C24B-42D5-837C-C2695E27D9C4}">
      <dgm:prSet/>
      <dgm:spPr/>
      <dgm:t>
        <a:bodyPr/>
        <a:lstStyle/>
        <a:p>
          <a:r>
            <a:rPr lang="en-US" dirty="0" err="1"/>
            <a:t>Eg.</a:t>
          </a:r>
          <a:r>
            <a:rPr lang="en-US" dirty="0"/>
            <a:t> Create a visual schedule</a:t>
          </a:r>
        </a:p>
      </dgm:t>
    </dgm:pt>
    <dgm:pt modelId="{B57EAE1F-523A-418B-9462-748FCF027BB0}" type="parTrans" cxnId="{60F5D079-1922-4297-91A8-F976E2262ACD}">
      <dgm:prSet/>
      <dgm:spPr/>
      <dgm:t>
        <a:bodyPr/>
        <a:lstStyle/>
        <a:p>
          <a:endParaRPr lang="en-US"/>
        </a:p>
      </dgm:t>
    </dgm:pt>
    <dgm:pt modelId="{7CBC2D94-4188-4FFD-B276-E80904A38634}" type="sibTrans" cxnId="{60F5D079-1922-4297-91A8-F976E2262ACD}">
      <dgm:prSet/>
      <dgm:spPr/>
      <dgm:t>
        <a:bodyPr/>
        <a:lstStyle/>
        <a:p>
          <a:endParaRPr lang="en-US"/>
        </a:p>
      </dgm:t>
    </dgm:pt>
    <dgm:pt modelId="{81A1FA2E-A939-BB4D-9B72-EBA83ED2CB4D}" type="pres">
      <dgm:prSet presAssocID="{3201653B-B561-4019-A27E-86F8BE0083DA}" presName="Name0" presStyleCnt="0">
        <dgm:presLayoutVars>
          <dgm:dir/>
          <dgm:animLvl val="lvl"/>
          <dgm:resizeHandles val="exact"/>
        </dgm:presLayoutVars>
      </dgm:prSet>
      <dgm:spPr/>
    </dgm:pt>
    <dgm:pt modelId="{B7DCB38E-341B-A14B-BD06-66A5715205A1}" type="pres">
      <dgm:prSet presAssocID="{84620994-7EF3-41B3-90F3-7C8ACE69A013}" presName="composite" presStyleCnt="0"/>
      <dgm:spPr/>
    </dgm:pt>
    <dgm:pt modelId="{9126151D-EF14-C242-B4B8-2610CC06DC6A}" type="pres">
      <dgm:prSet presAssocID="{84620994-7EF3-41B3-90F3-7C8ACE69A013}" presName="parTx" presStyleLbl="alignNode1" presStyleIdx="0" presStyleCnt="3">
        <dgm:presLayoutVars>
          <dgm:chMax val="0"/>
          <dgm:chPref val="0"/>
        </dgm:presLayoutVars>
      </dgm:prSet>
      <dgm:spPr/>
    </dgm:pt>
    <dgm:pt modelId="{240D7579-85AD-784B-A296-8C7903BE6EEB}" type="pres">
      <dgm:prSet presAssocID="{84620994-7EF3-41B3-90F3-7C8ACE69A013}" presName="desTx" presStyleLbl="alignAccFollowNode1" presStyleIdx="0" presStyleCnt="3">
        <dgm:presLayoutVars/>
      </dgm:prSet>
      <dgm:spPr/>
    </dgm:pt>
    <dgm:pt modelId="{244D857B-5ECA-0E4A-A94C-95A6E1EF5471}" type="pres">
      <dgm:prSet presAssocID="{F1F804DD-3B21-4FEC-8DBA-5EF983FB0C9A}" presName="space" presStyleCnt="0"/>
      <dgm:spPr/>
    </dgm:pt>
    <dgm:pt modelId="{C17D0EDE-A6D8-DF4C-A03C-147D328983F6}" type="pres">
      <dgm:prSet presAssocID="{63422F4D-F0CE-47B6-9A77-7E9376930F5B}" presName="composite" presStyleCnt="0"/>
      <dgm:spPr/>
    </dgm:pt>
    <dgm:pt modelId="{4E23E948-8A00-5748-8F5B-1AD2DE7436CD}" type="pres">
      <dgm:prSet presAssocID="{63422F4D-F0CE-47B6-9A77-7E9376930F5B}" presName="parTx" presStyleLbl="alignNode1" presStyleIdx="1" presStyleCnt="3">
        <dgm:presLayoutVars>
          <dgm:chMax val="0"/>
          <dgm:chPref val="0"/>
        </dgm:presLayoutVars>
      </dgm:prSet>
      <dgm:spPr/>
    </dgm:pt>
    <dgm:pt modelId="{16BC2DA4-B11C-8748-8407-1E599FD98D21}" type="pres">
      <dgm:prSet presAssocID="{63422F4D-F0CE-47B6-9A77-7E9376930F5B}" presName="desTx" presStyleLbl="alignAccFollowNode1" presStyleIdx="1" presStyleCnt="3">
        <dgm:presLayoutVars/>
      </dgm:prSet>
      <dgm:spPr/>
    </dgm:pt>
    <dgm:pt modelId="{0A2ADFAE-702D-D545-ABE4-8F7B9402E143}" type="pres">
      <dgm:prSet presAssocID="{3DC38480-F030-4EA7-A73A-C1B6C94D8DEF}" presName="space" presStyleCnt="0"/>
      <dgm:spPr/>
    </dgm:pt>
    <dgm:pt modelId="{FAB92357-BD8A-E94E-84E1-157E86B73E49}" type="pres">
      <dgm:prSet presAssocID="{10AF05BC-DA63-46F7-9F78-5518A21864BB}" presName="composite" presStyleCnt="0"/>
      <dgm:spPr/>
    </dgm:pt>
    <dgm:pt modelId="{D8BE44AC-F1DF-2D49-A872-F0D5041A6E2B}" type="pres">
      <dgm:prSet presAssocID="{10AF05BC-DA63-46F7-9F78-5518A21864BB}" presName="parTx" presStyleLbl="alignNode1" presStyleIdx="2" presStyleCnt="3">
        <dgm:presLayoutVars>
          <dgm:chMax val="0"/>
          <dgm:chPref val="0"/>
        </dgm:presLayoutVars>
      </dgm:prSet>
      <dgm:spPr/>
    </dgm:pt>
    <dgm:pt modelId="{B88DD38F-5330-2742-A852-169BFA042A59}" type="pres">
      <dgm:prSet presAssocID="{10AF05BC-DA63-46F7-9F78-5518A21864BB}" presName="desTx" presStyleLbl="alignAccFollowNode1" presStyleIdx="2" presStyleCnt="3">
        <dgm:presLayoutVars/>
      </dgm:prSet>
      <dgm:spPr/>
    </dgm:pt>
  </dgm:ptLst>
  <dgm:cxnLst>
    <dgm:cxn modelId="{15332C01-4079-4850-BB6E-D02F3DAFA70B}" srcId="{3201653B-B561-4019-A27E-86F8BE0083DA}" destId="{10AF05BC-DA63-46F7-9F78-5518A21864BB}" srcOrd="2" destOrd="0" parTransId="{93F7B8D2-A953-4ABB-960D-170B56FF6155}" sibTransId="{2BDE4C32-151D-49F0-BFE5-5135D5E5E362}"/>
    <dgm:cxn modelId="{96F2230C-9045-4DF2-9874-AFC02207CF77}" srcId="{84620994-7EF3-41B3-90F3-7C8ACE69A013}" destId="{4EF9BC52-7D69-467E-9867-40253B10DCC1}" srcOrd="0" destOrd="0" parTransId="{68094919-CA5F-4F8F-A555-9F692CFA8589}" sibTransId="{29E33881-C753-4BE0-B696-178B3A8E0892}"/>
    <dgm:cxn modelId="{B1C50910-C37B-B646-9C70-273ED3FDD379}" type="presOf" srcId="{872362E0-88FB-4893-9CB2-2739B686FA0C}" destId="{240D7579-85AD-784B-A296-8C7903BE6EEB}" srcOrd="0" destOrd="1" presId="urn:microsoft.com/office/officeart/2016/7/layout/ChevronBlockProcess"/>
    <dgm:cxn modelId="{A944F910-BF36-4F2F-96A8-5C96486052DB}" srcId="{4EF9BC52-7D69-467E-9867-40253B10DCC1}" destId="{BC3FFC4E-433A-4F9E-B2A1-2786228173A8}" srcOrd="1" destOrd="0" parTransId="{9AEC8E52-1E5F-4D7C-A1F2-CC7DC5E5EA55}" sibTransId="{197D38B3-974B-42F0-91DA-7A1EF62622E0}"/>
    <dgm:cxn modelId="{F884B014-1D7B-E64F-920F-FCB0BB6A2932}" type="presOf" srcId="{21E058D6-8D5C-4356-8237-4F35596DD6F4}" destId="{16BC2DA4-B11C-8748-8407-1E599FD98D21}" srcOrd="0" destOrd="0" presId="urn:microsoft.com/office/officeart/2016/7/layout/ChevronBlockProcess"/>
    <dgm:cxn modelId="{EC294524-4CE5-4962-9182-3111D65F814F}" srcId="{3201653B-B561-4019-A27E-86F8BE0083DA}" destId="{63422F4D-F0CE-47B6-9A77-7E9376930F5B}" srcOrd="1" destOrd="0" parTransId="{900723D0-3E08-44CA-B2A6-648518DEA3A6}" sibTransId="{3DC38480-F030-4EA7-A73A-C1B6C94D8DEF}"/>
    <dgm:cxn modelId="{E526A42A-8010-482E-A046-8AC85AD27E80}" srcId="{63422F4D-F0CE-47B6-9A77-7E9376930F5B}" destId="{21E058D6-8D5C-4356-8237-4F35596DD6F4}" srcOrd="0" destOrd="0" parTransId="{0202CB0C-B8E2-4DE6-A9CC-5C4F1F33A657}" sibTransId="{828C1785-E9C4-47AE-B8F3-9A5E59BCBD3D}"/>
    <dgm:cxn modelId="{B1E46036-CD68-C245-82C6-9B6DB280A3A6}" type="presOf" srcId="{63422F4D-F0CE-47B6-9A77-7E9376930F5B}" destId="{4E23E948-8A00-5748-8F5B-1AD2DE7436CD}" srcOrd="0" destOrd="0" presId="urn:microsoft.com/office/officeart/2016/7/layout/ChevronBlockProcess"/>
    <dgm:cxn modelId="{F664B548-EE16-4213-8074-9A982B6D79D1}" srcId="{21E058D6-8D5C-4356-8237-4F35596DD6F4}" destId="{E17D1BA2-83A7-4551-A686-F8E414151AB3}" srcOrd="1" destOrd="0" parTransId="{2439D629-348A-41C9-982D-D99D153C94C4}" sibTransId="{07B62190-1C84-4CB0-96FA-500E54CB2AB9}"/>
    <dgm:cxn modelId="{15884C4B-BABB-DF40-AAEA-A3CE347C19DE}" type="presOf" srcId="{E17D1BA2-83A7-4551-A686-F8E414151AB3}" destId="{16BC2DA4-B11C-8748-8407-1E599FD98D21}" srcOrd="0" destOrd="2" presId="urn:microsoft.com/office/officeart/2016/7/layout/ChevronBlockProcess"/>
    <dgm:cxn modelId="{5710F34C-5631-4090-AC8E-A44CC50F1F5F}" srcId="{21E058D6-8D5C-4356-8237-4F35596DD6F4}" destId="{C22367ED-90F7-422B-B1A6-4B55E78B8731}" srcOrd="0" destOrd="0" parTransId="{7046CD05-D1B4-4355-84B2-BF2606F69C3A}" sibTransId="{FB825CF6-34CB-41EB-80F4-BBEE7EEBA0ED}"/>
    <dgm:cxn modelId="{030FD951-5421-4CBA-B8AE-1B0947EFF42D}" srcId="{10AF05BC-DA63-46F7-9F78-5518A21864BB}" destId="{E55FD7AE-A06E-4F13-889F-CAEAB3B35FCD}" srcOrd="0" destOrd="0" parTransId="{22FE884D-743F-4D62-AAEA-9B37B83FD539}" sibTransId="{DDF4BD50-A1FD-419E-A7C4-9563FE4CE5E9}"/>
    <dgm:cxn modelId="{1E588D64-69D0-CB47-88AA-99232FF610CE}" type="presOf" srcId="{BC3FFC4E-433A-4F9E-B2A1-2786228173A8}" destId="{240D7579-85AD-784B-A296-8C7903BE6EEB}" srcOrd="0" destOrd="2" presId="urn:microsoft.com/office/officeart/2016/7/layout/ChevronBlockProcess"/>
    <dgm:cxn modelId="{60F5D079-1922-4297-91A8-F976E2262ACD}" srcId="{E55FD7AE-A06E-4F13-889F-CAEAB3B35FCD}" destId="{C6DA97CA-C24B-42D5-837C-C2695E27D9C4}" srcOrd="1" destOrd="0" parTransId="{B57EAE1F-523A-418B-9462-748FCF027BB0}" sibTransId="{7CBC2D94-4188-4FFD-B276-E80904A38634}"/>
    <dgm:cxn modelId="{6AAE028C-AC96-874A-B660-F6D930FC7368}" type="presOf" srcId="{C22367ED-90F7-422B-B1A6-4B55E78B8731}" destId="{16BC2DA4-B11C-8748-8407-1E599FD98D21}" srcOrd="0" destOrd="1" presId="urn:microsoft.com/office/officeart/2016/7/layout/ChevronBlockProcess"/>
    <dgm:cxn modelId="{DA0B51BA-57A4-0241-981A-275FBA730FCA}" type="presOf" srcId="{3201653B-B561-4019-A27E-86F8BE0083DA}" destId="{81A1FA2E-A939-BB4D-9B72-EBA83ED2CB4D}" srcOrd="0" destOrd="0" presId="urn:microsoft.com/office/officeart/2016/7/layout/ChevronBlockProcess"/>
    <dgm:cxn modelId="{E81310C4-0EBF-4063-944A-F7A0C0122933}" srcId="{E55FD7AE-A06E-4F13-889F-CAEAB3B35FCD}" destId="{405437C2-6BB1-4559-AB4C-12D9FDA649FF}" srcOrd="0" destOrd="0" parTransId="{8C4DDA8B-001B-436A-9E15-C25C7C08C9DB}" sibTransId="{7CA415C6-4B17-4143-A5B6-23DC55D5F75D}"/>
    <dgm:cxn modelId="{55C166CF-C379-734C-8D1E-5D8A8A404AD4}" type="presOf" srcId="{4EF9BC52-7D69-467E-9867-40253B10DCC1}" destId="{240D7579-85AD-784B-A296-8C7903BE6EEB}" srcOrd="0" destOrd="0" presId="urn:microsoft.com/office/officeart/2016/7/layout/ChevronBlockProcess"/>
    <dgm:cxn modelId="{587A71D0-4011-8E44-B931-3A9C4C695588}" type="presOf" srcId="{C6DA97CA-C24B-42D5-837C-C2695E27D9C4}" destId="{B88DD38F-5330-2742-A852-169BFA042A59}" srcOrd="0" destOrd="2" presId="urn:microsoft.com/office/officeart/2016/7/layout/ChevronBlockProcess"/>
    <dgm:cxn modelId="{25C95DE7-2A77-3C40-8659-1BEA1D899B8E}" type="presOf" srcId="{405437C2-6BB1-4559-AB4C-12D9FDA649FF}" destId="{B88DD38F-5330-2742-A852-169BFA042A59}" srcOrd="0" destOrd="1" presId="urn:microsoft.com/office/officeart/2016/7/layout/ChevronBlockProcess"/>
    <dgm:cxn modelId="{BC5123EC-C41B-4FF2-9BF0-2D3BDEE0737E}" srcId="{4EF9BC52-7D69-467E-9867-40253B10DCC1}" destId="{872362E0-88FB-4893-9CB2-2739B686FA0C}" srcOrd="0" destOrd="0" parTransId="{464DDEB5-0713-4FB2-8010-B1FE90964864}" sibTransId="{5CCB3F62-AEE1-4E7B-AA9D-F41853909755}"/>
    <dgm:cxn modelId="{57F331F0-D42E-4E2D-B218-625DF0D2665B}" srcId="{3201653B-B561-4019-A27E-86F8BE0083DA}" destId="{84620994-7EF3-41B3-90F3-7C8ACE69A013}" srcOrd="0" destOrd="0" parTransId="{62922144-136D-4FD8-84F9-57CCDC1137E3}" sibTransId="{F1F804DD-3B21-4FEC-8DBA-5EF983FB0C9A}"/>
    <dgm:cxn modelId="{682347F2-3342-504C-B554-E779A7D3775B}" type="presOf" srcId="{E55FD7AE-A06E-4F13-889F-CAEAB3B35FCD}" destId="{B88DD38F-5330-2742-A852-169BFA042A59}" srcOrd="0" destOrd="0" presId="urn:microsoft.com/office/officeart/2016/7/layout/ChevronBlockProcess"/>
    <dgm:cxn modelId="{FDF14BFC-131A-CE42-973E-9669D3DCBEAA}" type="presOf" srcId="{84620994-7EF3-41B3-90F3-7C8ACE69A013}" destId="{9126151D-EF14-C242-B4B8-2610CC06DC6A}" srcOrd="0" destOrd="0" presId="urn:microsoft.com/office/officeart/2016/7/layout/ChevronBlockProcess"/>
    <dgm:cxn modelId="{E13356FC-DEAC-474D-A3BC-4794CC05D15E}" type="presOf" srcId="{10AF05BC-DA63-46F7-9F78-5518A21864BB}" destId="{D8BE44AC-F1DF-2D49-A872-F0D5041A6E2B}" srcOrd="0" destOrd="0" presId="urn:microsoft.com/office/officeart/2016/7/layout/ChevronBlockProcess"/>
    <dgm:cxn modelId="{A3BBB778-7046-8545-BA38-60F0DF0496FC}" type="presParOf" srcId="{81A1FA2E-A939-BB4D-9B72-EBA83ED2CB4D}" destId="{B7DCB38E-341B-A14B-BD06-66A5715205A1}" srcOrd="0" destOrd="0" presId="urn:microsoft.com/office/officeart/2016/7/layout/ChevronBlockProcess"/>
    <dgm:cxn modelId="{00D2FB8F-A0E9-6544-8B5D-4C48A09388ED}" type="presParOf" srcId="{B7DCB38E-341B-A14B-BD06-66A5715205A1}" destId="{9126151D-EF14-C242-B4B8-2610CC06DC6A}" srcOrd="0" destOrd="0" presId="urn:microsoft.com/office/officeart/2016/7/layout/ChevronBlockProcess"/>
    <dgm:cxn modelId="{A4BDA77C-3B7A-A040-B07D-3DF7CE293007}" type="presParOf" srcId="{B7DCB38E-341B-A14B-BD06-66A5715205A1}" destId="{240D7579-85AD-784B-A296-8C7903BE6EEB}" srcOrd="1" destOrd="0" presId="urn:microsoft.com/office/officeart/2016/7/layout/ChevronBlockProcess"/>
    <dgm:cxn modelId="{DE8773C4-CF9C-AF45-A966-8C3F637BD8A7}" type="presParOf" srcId="{81A1FA2E-A939-BB4D-9B72-EBA83ED2CB4D}" destId="{244D857B-5ECA-0E4A-A94C-95A6E1EF5471}" srcOrd="1" destOrd="0" presId="urn:microsoft.com/office/officeart/2016/7/layout/ChevronBlockProcess"/>
    <dgm:cxn modelId="{C8A157C7-7EA4-8642-9D66-A52BB82F2599}" type="presParOf" srcId="{81A1FA2E-A939-BB4D-9B72-EBA83ED2CB4D}" destId="{C17D0EDE-A6D8-DF4C-A03C-147D328983F6}" srcOrd="2" destOrd="0" presId="urn:microsoft.com/office/officeart/2016/7/layout/ChevronBlockProcess"/>
    <dgm:cxn modelId="{9B75F006-D556-6748-898D-FCE27543BEB1}" type="presParOf" srcId="{C17D0EDE-A6D8-DF4C-A03C-147D328983F6}" destId="{4E23E948-8A00-5748-8F5B-1AD2DE7436CD}" srcOrd="0" destOrd="0" presId="urn:microsoft.com/office/officeart/2016/7/layout/ChevronBlockProcess"/>
    <dgm:cxn modelId="{7A0CF2D7-50AA-6849-B0B1-4829ADE44B36}" type="presParOf" srcId="{C17D0EDE-A6D8-DF4C-A03C-147D328983F6}" destId="{16BC2DA4-B11C-8748-8407-1E599FD98D21}" srcOrd="1" destOrd="0" presId="urn:microsoft.com/office/officeart/2016/7/layout/ChevronBlockProcess"/>
    <dgm:cxn modelId="{A5E5F02A-5034-8D42-BB00-359E0DA2CCAA}" type="presParOf" srcId="{81A1FA2E-A939-BB4D-9B72-EBA83ED2CB4D}" destId="{0A2ADFAE-702D-D545-ABE4-8F7B9402E143}" srcOrd="3" destOrd="0" presId="urn:microsoft.com/office/officeart/2016/7/layout/ChevronBlockProcess"/>
    <dgm:cxn modelId="{7BD756F6-C2DE-5943-85D1-546838000EB2}" type="presParOf" srcId="{81A1FA2E-A939-BB4D-9B72-EBA83ED2CB4D}" destId="{FAB92357-BD8A-E94E-84E1-157E86B73E49}" srcOrd="4" destOrd="0" presId="urn:microsoft.com/office/officeart/2016/7/layout/ChevronBlockProcess"/>
    <dgm:cxn modelId="{274A47EA-3B2B-4A4E-89BB-F0E044069F59}" type="presParOf" srcId="{FAB92357-BD8A-E94E-84E1-157E86B73E49}" destId="{D8BE44AC-F1DF-2D49-A872-F0D5041A6E2B}" srcOrd="0" destOrd="0" presId="urn:microsoft.com/office/officeart/2016/7/layout/ChevronBlockProcess"/>
    <dgm:cxn modelId="{D839BB0A-4A85-D54A-87AF-AD938E9ABE38}" type="presParOf" srcId="{FAB92357-BD8A-E94E-84E1-157E86B73E49}" destId="{B88DD38F-5330-2742-A852-169BFA042A59}"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B14F4FA-7884-4BE0-A84B-1B95D807DBA0}"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259866AF-B479-406D-82A5-107786519F24}">
      <dgm:prSet/>
      <dgm:spPr/>
      <dgm:t>
        <a:bodyPr/>
        <a:lstStyle/>
        <a:p>
          <a:pPr>
            <a:lnSpc>
              <a:spcPct val="100000"/>
            </a:lnSpc>
          </a:pPr>
          <a:r>
            <a:rPr lang="en-US"/>
            <a:t>Consider alternative assessment methods to accommodate unique needs</a:t>
          </a:r>
        </a:p>
      </dgm:t>
    </dgm:pt>
    <dgm:pt modelId="{8F6874AF-10B8-4EB9-967D-FD11E0F67760}" type="parTrans" cxnId="{9E0D9A7F-4189-4136-A7F8-439DC35CCD2A}">
      <dgm:prSet/>
      <dgm:spPr/>
      <dgm:t>
        <a:bodyPr/>
        <a:lstStyle/>
        <a:p>
          <a:endParaRPr lang="en-US"/>
        </a:p>
      </dgm:t>
    </dgm:pt>
    <dgm:pt modelId="{924E064C-5B7B-4261-A947-705C840E6026}" type="sibTrans" cxnId="{9E0D9A7F-4189-4136-A7F8-439DC35CCD2A}">
      <dgm:prSet/>
      <dgm:spPr/>
      <dgm:t>
        <a:bodyPr/>
        <a:lstStyle/>
        <a:p>
          <a:endParaRPr lang="en-US"/>
        </a:p>
      </dgm:t>
    </dgm:pt>
    <dgm:pt modelId="{B299BE69-FC03-4ACE-9D9E-9CA92646F289}">
      <dgm:prSet/>
      <dgm:spPr/>
      <dgm:t>
        <a:bodyPr/>
        <a:lstStyle/>
        <a:p>
          <a:pPr>
            <a:lnSpc>
              <a:spcPct val="100000"/>
            </a:lnSpc>
          </a:pPr>
          <a:r>
            <a:rPr lang="en-US" dirty="0" err="1"/>
            <a:t>Eg.</a:t>
          </a:r>
          <a:r>
            <a:rPr lang="en-US" dirty="0"/>
            <a:t> Allow oral presentation or visual poster instead of written report</a:t>
          </a:r>
        </a:p>
      </dgm:t>
    </dgm:pt>
    <dgm:pt modelId="{BBBE0208-E000-4511-BDC4-D1F755883172}" type="parTrans" cxnId="{DC6CC865-22F0-44CB-994D-842FC782A52F}">
      <dgm:prSet/>
      <dgm:spPr/>
      <dgm:t>
        <a:bodyPr/>
        <a:lstStyle/>
        <a:p>
          <a:endParaRPr lang="en-US"/>
        </a:p>
      </dgm:t>
    </dgm:pt>
    <dgm:pt modelId="{E4DED9E5-536E-461F-9B56-095DA79FFFFF}" type="sibTrans" cxnId="{DC6CC865-22F0-44CB-994D-842FC782A52F}">
      <dgm:prSet/>
      <dgm:spPr/>
      <dgm:t>
        <a:bodyPr/>
        <a:lstStyle/>
        <a:p>
          <a:endParaRPr lang="en-US"/>
        </a:p>
      </dgm:t>
    </dgm:pt>
    <dgm:pt modelId="{FE9C16A1-2C94-4BE2-A3A8-69DCB22F7DFC}">
      <dgm:prSet/>
      <dgm:spPr/>
      <dgm:t>
        <a:bodyPr/>
        <a:lstStyle/>
        <a:p>
          <a:pPr>
            <a:lnSpc>
              <a:spcPct val="100000"/>
            </a:lnSpc>
          </a:pPr>
          <a:r>
            <a:rPr lang="en-US" dirty="0"/>
            <a:t>Implement trauma-informed teaching practices</a:t>
          </a:r>
        </a:p>
      </dgm:t>
    </dgm:pt>
    <dgm:pt modelId="{F1D98A9A-4F95-4F7D-A374-6FC9879EC343}" type="parTrans" cxnId="{8B6E1116-AA82-454D-88E8-78EFF9C85BC4}">
      <dgm:prSet/>
      <dgm:spPr/>
      <dgm:t>
        <a:bodyPr/>
        <a:lstStyle/>
        <a:p>
          <a:endParaRPr lang="en-US"/>
        </a:p>
      </dgm:t>
    </dgm:pt>
    <dgm:pt modelId="{EFF7E879-1BBD-4108-A071-C0C6685A29D0}" type="sibTrans" cxnId="{8B6E1116-AA82-454D-88E8-78EFF9C85BC4}">
      <dgm:prSet/>
      <dgm:spPr/>
      <dgm:t>
        <a:bodyPr/>
        <a:lstStyle/>
        <a:p>
          <a:endParaRPr lang="en-US"/>
        </a:p>
      </dgm:t>
    </dgm:pt>
    <dgm:pt modelId="{D7FE8DD7-0D20-4250-B101-D7F1A95694D6}">
      <dgm:prSet/>
      <dgm:spPr/>
      <dgm:t>
        <a:bodyPr/>
        <a:lstStyle/>
        <a:p>
          <a:pPr>
            <a:lnSpc>
              <a:spcPct val="100000"/>
            </a:lnSpc>
          </a:pPr>
          <a:r>
            <a:rPr lang="en-US" dirty="0" err="1"/>
            <a:t>Eg.</a:t>
          </a:r>
          <a:r>
            <a:rPr lang="en-US" dirty="0"/>
            <a:t> Display visual cues in classroom for self-regulation</a:t>
          </a:r>
        </a:p>
      </dgm:t>
    </dgm:pt>
    <dgm:pt modelId="{7287B7DB-652A-4F15-BC38-D7C7329AA198}" type="parTrans" cxnId="{DA1634F1-6272-4DC1-B00F-A8E29AB3A752}">
      <dgm:prSet/>
      <dgm:spPr/>
      <dgm:t>
        <a:bodyPr/>
        <a:lstStyle/>
        <a:p>
          <a:endParaRPr lang="en-US"/>
        </a:p>
      </dgm:t>
    </dgm:pt>
    <dgm:pt modelId="{EE99A080-3A84-4CB8-8D6C-04A163700C7B}" type="sibTrans" cxnId="{DA1634F1-6272-4DC1-B00F-A8E29AB3A752}">
      <dgm:prSet/>
      <dgm:spPr/>
      <dgm:t>
        <a:bodyPr/>
        <a:lstStyle/>
        <a:p>
          <a:endParaRPr lang="en-US"/>
        </a:p>
      </dgm:t>
    </dgm:pt>
    <dgm:pt modelId="{FF6512C4-C8EF-4887-9E11-A3E1F33090EC}" type="pres">
      <dgm:prSet presAssocID="{BB14F4FA-7884-4BE0-A84B-1B95D807DBA0}" presName="root" presStyleCnt="0">
        <dgm:presLayoutVars>
          <dgm:dir/>
          <dgm:resizeHandles val="exact"/>
        </dgm:presLayoutVars>
      </dgm:prSet>
      <dgm:spPr/>
    </dgm:pt>
    <dgm:pt modelId="{6D7F496B-C029-4C20-89D6-F20E3205E381}" type="pres">
      <dgm:prSet presAssocID="{259866AF-B479-406D-82A5-107786519F24}" presName="compNode" presStyleCnt="0"/>
      <dgm:spPr/>
    </dgm:pt>
    <dgm:pt modelId="{2BB6B4C5-EC0E-4512-A1C3-AEE2130D83CB}" type="pres">
      <dgm:prSet presAssocID="{259866AF-B479-406D-82A5-107786519F24}" presName="bgRect" presStyleLbl="bgShp" presStyleIdx="0" presStyleCnt="2"/>
      <dgm:spPr/>
    </dgm:pt>
    <dgm:pt modelId="{C9A7851B-F6BA-47C0-B529-19E492FBD9F2}" type="pres">
      <dgm:prSet presAssocID="{259866AF-B479-406D-82A5-107786519F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6845B471-6B06-415F-B911-6628737BE3FC}" type="pres">
      <dgm:prSet presAssocID="{259866AF-B479-406D-82A5-107786519F24}" presName="spaceRect" presStyleCnt="0"/>
      <dgm:spPr/>
    </dgm:pt>
    <dgm:pt modelId="{07FF855B-3D1E-4208-8E03-7A617966B832}" type="pres">
      <dgm:prSet presAssocID="{259866AF-B479-406D-82A5-107786519F24}" presName="parTx" presStyleLbl="revTx" presStyleIdx="0" presStyleCnt="4">
        <dgm:presLayoutVars>
          <dgm:chMax val="0"/>
          <dgm:chPref val="0"/>
        </dgm:presLayoutVars>
      </dgm:prSet>
      <dgm:spPr/>
    </dgm:pt>
    <dgm:pt modelId="{DD665F75-8267-494F-BC1F-2643CB64927F}" type="pres">
      <dgm:prSet presAssocID="{259866AF-B479-406D-82A5-107786519F24}" presName="desTx" presStyleLbl="revTx" presStyleIdx="1" presStyleCnt="4">
        <dgm:presLayoutVars/>
      </dgm:prSet>
      <dgm:spPr/>
    </dgm:pt>
    <dgm:pt modelId="{4D34BD8A-9E24-46B6-8683-902E9C42885D}" type="pres">
      <dgm:prSet presAssocID="{924E064C-5B7B-4261-A947-705C840E6026}" presName="sibTrans" presStyleCnt="0"/>
      <dgm:spPr/>
    </dgm:pt>
    <dgm:pt modelId="{A9DB0095-73A8-420F-896B-696381224841}" type="pres">
      <dgm:prSet presAssocID="{FE9C16A1-2C94-4BE2-A3A8-69DCB22F7DFC}" presName="compNode" presStyleCnt="0"/>
      <dgm:spPr/>
    </dgm:pt>
    <dgm:pt modelId="{70FAB367-7732-4EF9-8F5E-6FC4CB3C062C}" type="pres">
      <dgm:prSet presAssocID="{FE9C16A1-2C94-4BE2-A3A8-69DCB22F7DFC}" presName="bgRect" presStyleLbl="bgShp" presStyleIdx="1" presStyleCnt="2"/>
      <dgm:spPr/>
    </dgm:pt>
    <dgm:pt modelId="{9C45B6DA-26FF-4599-A822-443769356190}" type="pres">
      <dgm:prSet presAssocID="{FE9C16A1-2C94-4BE2-A3A8-69DCB22F7D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ers"/>
        </a:ext>
      </dgm:extLst>
    </dgm:pt>
    <dgm:pt modelId="{B84191E1-ABAC-4FFF-8F61-9F2B919A3FB0}" type="pres">
      <dgm:prSet presAssocID="{FE9C16A1-2C94-4BE2-A3A8-69DCB22F7DFC}" presName="spaceRect" presStyleCnt="0"/>
      <dgm:spPr/>
    </dgm:pt>
    <dgm:pt modelId="{D8609ADE-4B1A-4DC0-9F51-B561C880481D}" type="pres">
      <dgm:prSet presAssocID="{FE9C16A1-2C94-4BE2-A3A8-69DCB22F7DFC}" presName="parTx" presStyleLbl="revTx" presStyleIdx="2" presStyleCnt="4">
        <dgm:presLayoutVars>
          <dgm:chMax val="0"/>
          <dgm:chPref val="0"/>
        </dgm:presLayoutVars>
      </dgm:prSet>
      <dgm:spPr/>
    </dgm:pt>
    <dgm:pt modelId="{D03C110B-9DA4-4482-A4D2-42921A418C8C}" type="pres">
      <dgm:prSet presAssocID="{FE9C16A1-2C94-4BE2-A3A8-69DCB22F7DFC}" presName="desTx" presStyleLbl="revTx" presStyleIdx="3" presStyleCnt="4">
        <dgm:presLayoutVars/>
      </dgm:prSet>
      <dgm:spPr/>
    </dgm:pt>
  </dgm:ptLst>
  <dgm:cxnLst>
    <dgm:cxn modelId="{8B6E1116-AA82-454D-88E8-78EFF9C85BC4}" srcId="{BB14F4FA-7884-4BE0-A84B-1B95D807DBA0}" destId="{FE9C16A1-2C94-4BE2-A3A8-69DCB22F7DFC}" srcOrd="1" destOrd="0" parTransId="{F1D98A9A-4F95-4F7D-A374-6FC9879EC343}" sibTransId="{EFF7E879-1BBD-4108-A071-C0C6685A29D0}"/>
    <dgm:cxn modelId="{7376E931-504F-4393-B136-3ED620A43659}" type="presOf" srcId="{259866AF-B479-406D-82A5-107786519F24}" destId="{07FF855B-3D1E-4208-8E03-7A617966B832}" srcOrd="0" destOrd="0" presId="urn:microsoft.com/office/officeart/2018/2/layout/IconVerticalSolidList"/>
    <dgm:cxn modelId="{687C8B35-7C74-4106-9B36-B22684DE0C0C}" type="presOf" srcId="{D7FE8DD7-0D20-4250-B101-D7F1A95694D6}" destId="{D03C110B-9DA4-4482-A4D2-42921A418C8C}" srcOrd="0" destOrd="0" presId="urn:microsoft.com/office/officeart/2018/2/layout/IconVerticalSolidList"/>
    <dgm:cxn modelId="{FAECBD4C-0925-4023-A9E9-7B3E1006BF78}" type="presOf" srcId="{FE9C16A1-2C94-4BE2-A3A8-69DCB22F7DFC}" destId="{D8609ADE-4B1A-4DC0-9F51-B561C880481D}" srcOrd="0" destOrd="0" presId="urn:microsoft.com/office/officeart/2018/2/layout/IconVerticalSolidList"/>
    <dgm:cxn modelId="{9CA9E752-E7F5-4D76-B3E0-F380B0032351}" type="presOf" srcId="{BB14F4FA-7884-4BE0-A84B-1B95D807DBA0}" destId="{FF6512C4-C8EF-4887-9E11-A3E1F33090EC}" srcOrd="0" destOrd="0" presId="urn:microsoft.com/office/officeart/2018/2/layout/IconVerticalSolidList"/>
    <dgm:cxn modelId="{DC6CC865-22F0-44CB-994D-842FC782A52F}" srcId="{259866AF-B479-406D-82A5-107786519F24}" destId="{B299BE69-FC03-4ACE-9D9E-9CA92646F289}" srcOrd="0" destOrd="0" parTransId="{BBBE0208-E000-4511-BDC4-D1F755883172}" sibTransId="{E4DED9E5-536E-461F-9B56-095DA79FFFFF}"/>
    <dgm:cxn modelId="{9E0D9A7F-4189-4136-A7F8-439DC35CCD2A}" srcId="{BB14F4FA-7884-4BE0-A84B-1B95D807DBA0}" destId="{259866AF-B479-406D-82A5-107786519F24}" srcOrd="0" destOrd="0" parTransId="{8F6874AF-10B8-4EB9-967D-FD11E0F67760}" sibTransId="{924E064C-5B7B-4261-A947-705C840E6026}"/>
    <dgm:cxn modelId="{7E14999A-E275-4BCC-89A7-3ED969015EB2}" type="presOf" srcId="{B299BE69-FC03-4ACE-9D9E-9CA92646F289}" destId="{DD665F75-8267-494F-BC1F-2643CB64927F}" srcOrd="0" destOrd="0" presId="urn:microsoft.com/office/officeart/2018/2/layout/IconVerticalSolidList"/>
    <dgm:cxn modelId="{DA1634F1-6272-4DC1-B00F-A8E29AB3A752}" srcId="{FE9C16A1-2C94-4BE2-A3A8-69DCB22F7DFC}" destId="{D7FE8DD7-0D20-4250-B101-D7F1A95694D6}" srcOrd="0" destOrd="0" parTransId="{7287B7DB-652A-4F15-BC38-D7C7329AA198}" sibTransId="{EE99A080-3A84-4CB8-8D6C-04A163700C7B}"/>
    <dgm:cxn modelId="{59A40F23-FA0C-439E-AE61-D1229FD61831}" type="presParOf" srcId="{FF6512C4-C8EF-4887-9E11-A3E1F33090EC}" destId="{6D7F496B-C029-4C20-89D6-F20E3205E381}" srcOrd="0" destOrd="0" presId="urn:microsoft.com/office/officeart/2018/2/layout/IconVerticalSolidList"/>
    <dgm:cxn modelId="{93EEF53D-A125-442B-A005-89F5871566A2}" type="presParOf" srcId="{6D7F496B-C029-4C20-89D6-F20E3205E381}" destId="{2BB6B4C5-EC0E-4512-A1C3-AEE2130D83CB}" srcOrd="0" destOrd="0" presId="urn:microsoft.com/office/officeart/2018/2/layout/IconVerticalSolidList"/>
    <dgm:cxn modelId="{93BD1780-7650-4060-8F59-E3AA2CDD1FD9}" type="presParOf" srcId="{6D7F496B-C029-4C20-89D6-F20E3205E381}" destId="{C9A7851B-F6BA-47C0-B529-19E492FBD9F2}" srcOrd="1" destOrd="0" presId="urn:microsoft.com/office/officeart/2018/2/layout/IconVerticalSolidList"/>
    <dgm:cxn modelId="{02FD5294-A3CB-4377-ACB2-D34E441FAE7E}" type="presParOf" srcId="{6D7F496B-C029-4C20-89D6-F20E3205E381}" destId="{6845B471-6B06-415F-B911-6628737BE3FC}" srcOrd="2" destOrd="0" presId="urn:microsoft.com/office/officeart/2018/2/layout/IconVerticalSolidList"/>
    <dgm:cxn modelId="{388D8542-FB95-4076-A128-7F2A239068BD}" type="presParOf" srcId="{6D7F496B-C029-4C20-89D6-F20E3205E381}" destId="{07FF855B-3D1E-4208-8E03-7A617966B832}" srcOrd="3" destOrd="0" presId="urn:microsoft.com/office/officeart/2018/2/layout/IconVerticalSolidList"/>
    <dgm:cxn modelId="{BA2354C3-2905-4A6D-B16F-0D4E87D13BF5}" type="presParOf" srcId="{6D7F496B-C029-4C20-89D6-F20E3205E381}" destId="{DD665F75-8267-494F-BC1F-2643CB64927F}" srcOrd="4" destOrd="0" presId="urn:microsoft.com/office/officeart/2018/2/layout/IconVerticalSolidList"/>
    <dgm:cxn modelId="{D1DFF2F6-DE4D-4B5E-B0FF-2C14201204B9}" type="presParOf" srcId="{FF6512C4-C8EF-4887-9E11-A3E1F33090EC}" destId="{4D34BD8A-9E24-46B6-8683-902E9C42885D}" srcOrd="1" destOrd="0" presId="urn:microsoft.com/office/officeart/2018/2/layout/IconVerticalSolidList"/>
    <dgm:cxn modelId="{A133EC0E-D88A-42CA-81FD-51F37BE00EE9}" type="presParOf" srcId="{FF6512C4-C8EF-4887-9E11-A3E1F33090EC}" destId="{A9DB0095-73A8-420F-896B-696381224841}" srcOrd="2" destOrd="0" presId="urn:microsoft.com/office/officeart/2018/2/layout/IconVerticalSolidList"/>
    <dgm:cxn modelId="{57C460F4-9001-4B16-ACBF-C2D28CC88755}" type="presParOf" srcId="{A9DB0095-73A8-420F-896B-696381224841}" destId="{70FAB367-7732-4EF9-8F5E-6FC4CB3C062C}" srcOrd="0" destOrd="0" presId="urn:microsoft.com/office/officeart/2018/2/layout/IconVerticalSolidList"/>
    <dgm:cxn modelId="{B0A52B7A-2A56-4196-952A-64B2E602798C}" type="presParOf" srcId="{A9DB0095-73A8-420F-896B-696381224841}" destId="{9C45B6DA-26FF-4599-A822-443769356190}" srcOrd="1" destOrd="0" presId="urn:microsoft.com/office/officeart/2018/2/layout/IconVerticalSolidList"/>
    <dgm:cxn modelId="{9DDF0351-6961-43D4-983B-EA77954E3E6D}" type="presParOf" srcId="{A9DB0095-73A8-420F-896B-696381224841}" destId="{B84191E1-ABAC-4FFF-8F61-9F2B919A3FB0}" srcOrd="2" destOrd="0" presId="urn:microsoft.com/office/officeart/2018/2/layout/IconVerticalSolidList"/>
    <dgm:cxn modelId="{67589698-09B7-415C-B1C6-501CFB510938}" type="presParOf" srcId="{A9DB0095-73A8-420F-896B-696381224841}" destId="{D8609ADE-4B1A-4DC0-9F51-B561C880481D}" srcOrd="3" destOrd="0" presId="urn:microsoft.com/office/officeart/2018/2/layout/IconVerticalSolidList"/>
    <dgm:cxn modelId="{7A237E60-526F-43FF-8BDE-18AB6F043513}" type="presParOf" srcId="{A9DB0095-73A8-420F-896B-696381224841}" destId="{D03C110B-9DA4-4482-A4D2-42921A418C8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6B51931-F7A3-4023-A3DD-0D99E1308D92}"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CF672BA4-C031-4C21-BED8-0799F0DEBB3B}">
      <dgm:prSet/>
      <dgm:spPr/>
      <dgm:t>
        <a:bodyPr/>
        <a:lstStyle/>
        <a:p>
          <a:pPr>
            <a:lnSpc>
              <a:spcPct val="100000"/>
            </a:lnSpc>
          </a:pPr>
          <a:r>
            <a:rPr lang="en-US"/>
            <a:t>Offering Students Choices</a:t>
          </a:r>
        </a:p>
      </dgm:t>
    </dgm:pt>
    <dgm:pt modelId="{65A065F4-B1C8-435F-AAAD-B5051AF281D2}" type="parTrans" cxnId="{2B02CF36-BB11-42BC-96AC-50FAC8037663}">
      <dgm:prSet/>
      <dgm:spPr/>
      <dgm:t>
        <a:bodyPr/>
        <a:lstStyle/>
        <a:p>
          <a:endParaRPr lang="en-US"/>
        </a:p>
      </dgm:t>
    </dgm:pt>
    <dgm:pt modelId="{DA8A1B13-FCA4-44A0-9786-F4CF9E05ED18}" type="sibTrans" cxnId="{2B02CF36-BB11-42BC-96AC-50FAC8037663}">
      <dgm:prSet/>
      <dgm:spPr/>
      <dgm:t>
        <a:bodyPr/>
        <a:lstStyle/>
        <a:p>
          <a:endParaRPr lang="en-US"/>
        </a:p>
      </dgm:t>
    </dgm:pt>
    <dgm:pt modelId="{2939CB30-925A-478E-81D6-5F4D0826B385}">
      <dgm:prSet/>
      <dgm:spPr/>
      <dgm:t>
        <a:bodyPr/>
        <a:lstStyle/>
        <a:p>
          <a:pPr>
            <a:lnSpc>
              <a:spcPct val="100000"/>
            </a:lnSpc>
          </a:pPr>
          <a:r>
            <a:rPr lang="en-US"/>
            <a:t>Allow students to select research topics or project themes</a:t>
          </a:r>
        </a:p>
      </dgm:t>
    </dgm:pt>
    <dgm:pt modelId="{5E644D30-A4E3-4F27-8D90-BF3EAD304C0A}" type="parTrans" cxnId="{5A447F24-66FD-4D4A-BA31-7D2344FAC9B3}">
      <dgm:prSet/>
      <dgm:spPr/>
      <dgm:t>
        <a:bodyPr/>
        <a:lstStyle/>
        <a:p>
          <a:endParaRPr lang="en-US"/>
        </a:p>
      </dgm:t>
    </dgm:pt>
    <dgm:pt modelId="{CE1EBF76-7AB6-43F4-8960-7485E92690DB}" type="sibTrans" cxnId="{5A447F24-66FD-4D4A-BA31-7D2344FAC9B3}">
      <dgm:prSet/>
      <dgm:spPr/>
      <dgm:t>
        <a:bodyPr/>
        <a:lstStyle/>
        <a:p>
          <a:endParaRPr lang="en-US"/>
        </a:p>
      </dgm:t>
    </dgm:pt>
    <dgm:pt modelId="{F0BE01CE-6C76-4D5F-8CC1-E4CB96817CD0}">
      <dgm:prSet/>
      <dgm:spPr/>
      <dgm:t>
        <a:bodyPr/>
        <a:lstStyle/>
        <a:p>
          <a:pPr>
            <a:lnSpc>
              <a:spcPct val="100000"/>
            </a:lnSpc>
          </a:pPr>
          <a:r>
            <a:rPr lang="en-US"/>
            <a:t>Gives students a sense of control over their learning</a:t>
          </a:r>
        </a:p>
      </dgm:t>
    </dgm:pt>
    <dgm:pt modelId="{95D79215-2C59-4221-9C7A-B0BAFF9649BD}" type="parTrans" cxnId="{75799414-A454-4217-82FD-7ADA4FBF58FB}">
      <dgm:prSet/>
      <dgm:spPr/>
      <dgm:t>
        <a:bodyPr/>
        <a:lstStyle/>
        <a:p>
          <a:endParaRPr lang="en-US"/>
        </a:p>
      </dgm:t>
    </dgm:pt>
    <dgm:pt modelId="{548D89E7-E55E-4F68-B1BC-A70BC221C9C0}" type="sibTrans" cxnId="{75799414-A454-4217-82FD-7ADA4FBF58FB}">
      <dgm:prSet/>
      <dgm:spPr/>
      <dgm:t>
        <a:bodyPr/>
        <a:lstStyle/>
        <a:p>
          <a:endParaRPr lang="en-US"/>
        </a:p>
      </dgm:t>
    </dgm:pt>
    <dgm:pt modelId="{A1913F7E-2BF9-448B-B373-BE3A8A3F622F}">
      <dgm:prSet/>
      <dgm:spPr/>
      <dgm:t>
        <a:bodyPr/>
        <a:lstStyle/>
        <a:p>
          <a:pPr>
            <a:lnSpc>
              <a:spcPct val="100000"/>
            </a:lnSpc>
          </a:pPr>
          <a:r>
            <a:rPr lang="en-US"/>
            <a:t>Incorporating Mental Health Education</a:t>
          </a:r>
        </a:p>
      </dgm:t>
    </dgm:pt>
    <dgm:pt modelId="{52354B73-7A7B-40DF-8C3D-3ED4E7E75784}" type="parTrans" cxnId="{8BF93613-30FF-4260-BC10-563653BA7168}">
      <dgm:prSet/>
      <dgm:spPr/>
      <dgm:t>
        <a:bodyPr/>
        <a:lstStyle/>
        <a:p>
          <a:endParaRPr lang="en-US"/>
        </a:p>
      </dgm:t>
    </dgm:pt>
    <dgm:pt modelId="{508EDA32-9D95-4E6C-AC3E-7E45543696D9}" type="sibTrans" cxnId="{8BF93613-30FF-4260-BC10-563653BA7168}">
      <dgm:prSet/>
      <dgm:spPr/>
      <dgm:t>
        <a:bodyPr/>
        <a:lstStyle/>
        <a:p>
          <a:endParaRPr lang="en-US"/>
        </a:p>
      </dgm:t>
    </dgm:pt>
    <dgm:pt modelId="{86B691D6-9D0F-4A9F-941B-87263C00B2A9}">
      <dgm:prSet/>
      <dgm:spPr/>
      <dgm:t>
        <a:bodyPr/>
        <a:lstStyle/>
        <a:p>
          <a:pPr>
            <a:lnSpc>
              <a:spcPct val="100000"/>
            </a:lnSpc>
          </a:pPr>
          <a:r>
            <a:rPr lang="en-US"/>
            <a:t>Teach students about emotional well-being and stress management</a:t>
          </a:r>
        </a:p>
      </dgm:t>
    </dgm:pt>
    <dgm:pt modelId="{4348CB64-E4A9-465C-88E4-E561D2EBF786}" type="parTrans" cxnId="{42F4310B-8A58-4F63-8887-2C8E34908426}">
      <dgm:prSet/>
      <dgm:spPr/>
      <dgm:t>
        <a:bodyPr/>
        <a:lstStyle/>
        <a:p>
          <a:endParaRPr lang="en-US"/>
        </a:p>
      </dgm:t>
    </dgm:pt>
    <dgm:pt modelId="{83583055-7145-4BB7-902F-B58F1CF36CEE}" type="sibTrans" cxnId="{42F4310B-8A58-4F63-8887-2C8E34908426}">
      <dgm:prSet/>
      <dgm:spPr/>
      <dgm:t>
        <a:bodyPr/>
        <a:lstStyle/>
        <a:p>
          <a:endParaRPr lang="en-US"/>
        </a:p>
      </dgm:t>
    </dgm:pt>
    <dgm:pt modelId="{BDE3ECB7-CBCF-4F2E-8A14-025552D410DA}">
      <dgm:prSet/>
      <dgm:spPr/>
      <dgm:t>
        <a:bodyPr/>
        <a:lstStyle/>
        <a:p>
          <a:pPr>
            <a:lnSpc>
              <a:spcPct val="100000"/>
            </a:lnSpc>
          </a:pPr>
          <a:r>
            <a:rPr lang="en-US"/>
            <a:t>Devote time to lessons on mental health and self-care strategies</a:t>
          </a:r>
        </a:p>
      </dgm:t>
    </dgm:pt>
    <dgm:pt modelId="{3ADE02BB-D056-48B2-8377-6E2C2F185EC0}" type="parTrans" cxnId="{896AF0FA-EF85-4B6C-97E3-0E256054E46C}">
      <dgm:prSet/>
      <dgm:spPr/>
      <dgm:t>
        <a:bodyPr/>
        <a:lstStyle/>
        <a:p>
          <a:endParaRPr lang="en-US"/>
        </a:p>
      </dgm:t>
    </dgm:pt>
    <dgm:pt modelId="{A2E635F5-6CF7-4F09-9240-A0E328CBF3B1}" type="sibTrans" cxnId="{896AF0FA-EF85-4B6C-97E3-0E256054E46C}">
      <dgm:prSet/>
      <dgm:spPr/>
      <dgm:t>
        <a:bodyPr/>
        <a:lstStyle/>
        <a:p>
          <a:endParaRPr lang="en-US"/>
        </a:p>
      </dgm:t>
    </dgm:pt>
    <dgm:pt modelId="{ADCA6722-4D24-4ED2-8874-677917C622E7}" type="pres">
      <dgm:prSet presAssocID="{56B51931-F7A3-4023-A3DD-0D99E1308D92}" presName="root" presStyleCnt="0">
        <dgm:presLayoutVars>
          <dgm:dir/>
          <dgm:resizeHandles val="exact"/>
        </dgm:presLayoutVars>
      </dgm:prSet>
      <dgm:spPr/>
    </dgm:pt>
    <dgm:pt modelId="{F6F7C970-38CA-41A1-AE29-71FC4A23794C}" type="pres">
      <dgm:prSet presAssocID="{CF672BA4-C031-4C21-BED8-0799F0DEBB3B}" presName="compNode" presStyleCnt="0"/>
      <dgm:spPr/>
    </dgm:pt>
    <dgm:pt modelId="{F06ADB7A-A366-4E1C-B0AE-096F3A21DFF3}" type="pres">
      <dgm:prSet presAssocID="{CF672BA4-C031-4C21-BED8-0799F0DEBB3B}" presName="bgRect" presStyleLbl="bgShp" presStyleIdx="0" presStyleCnt="2"/>
      <dgm:spPr/>
    </dgm:pt>
    <dgm:pt modelId="{BE676C01-0336-4590-A189-E1D594527E9B}" type="pres">
      <dgm:prSet presAssocID="{CF672BA4-C031-4C21-BED8-0799F0DEBB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1B8FB8F-3289-4ADF-A52B-20E7B3E1234D}" type="pres">
      <dgm:prSet presAssocID="{CF672BA4-C031-4C21-BED8-0799F0DEBB3B}" presName="spaceRect" presStyleCnt="0"/>
      <dgm:spPr/>
    </dgm:pt>
    <dgm:pt modelId="{108160C4-1E58-4B89-B85F-4E2947C846D1}" type="pres">
      <dgm:prSet presAssocID="{CF672BA4-C031-4C21-BED8-0799F0DEBB3B}" presName="parTx" presStyleLbl="revTx" presStyleIdx="0" presStyleCnt="4">
        <dgm:presLayoutVars>
          <dgm:chMax val="0"/>
          <dgm:chPref val="0"/>
        </dgm:presLayoutVars>
      </dgm:prSet>
      <dgm:spPr/>
    </dgm:pt>
    <dgm:pt modelId="{098F233D-172B-4D86-A801-E2AB659EC655}" type="pres">
      <dgm:prSet presAssocID="{CF672BA4-C031-4C21-BED8-0799F0DEBB3B}" presName="desTx" presStyleLbl="revTx" presStyleIdx="1" presStyleCnt="4">
        <dgm:presLayoutVars/>
      </dgm:prSet>
      <dgm:spPr/>
    </dgm:pt>
    <dgm:pt modelId="{81D5C3D9-9465-4C30-86A1-8A9CD3CF3691}" type="pres">
      <dgm:prSet presAssocID="{DA8A1B13-FCA4-44A0-9786-F4CF9E05ED18}" presName="sibTrans" presStyleCnt="0"/>
      <dgm:spPr/>
    </dgm:pt>
    <dgm:pt modelId="{DE4DAEE7-A305-4746-B446-EB4C5EA72099}" type="pres">
      <dgm:prSet presAssocID="{A1913F7E-2BF9-448B-B373-BE3A8A3F622F}" presName="compNode" presStyleCnt="0"/>
      <dgm:spPr/>
    </dgm:pt>
    <dgm:pt modelId="{391FC449-0396-4CC0-B1F7-F93E2E71AE96}" type="pres">
      <dgm:prSet presAssocID="{A1913F7E-2BF9-448B-B373-BE3A8A3F622F}" presName="bgRect" presStyleLbl="bgShp" presStyleIdx="1" presStyleCnt="2"/>
      <dgm:spPr/>
    </dgm:pt>
    <dgm:pt modelId="{28E74005-2611-4F13-8354-E84CBA0F299A}" type="pres">
      <dgm:prSet presAssocID="{A1913F7E-2BF9-448B-B373-BE3A8A3F62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8599E0C-08AE-4CC6-9850-BD2311D643E9}" type="pres">
      <dgm:prSet presAssocID="{A1913F7E-2BF9-448B-B373-BE3A8A3F622F}" presName="spaceRect" presStyleCnt="0"/>
      <dgm:spPr/>
    </dgm:pt>
    <dgm:pt modelId="{0942A466-2CFA-4B72-9B56-3A91CC66C4AE}" type="pres">
      <dgm:prSet presAssocID="{A1913F7E-2BF9-448B-B373-BE3A8A3F622F}" presName="parTx" presStyleLbl="revTx" presStyleIdx="2" presStyleCnt="4">
        <dgm:presLayoutVars>
          <dgm:chMax val="0"/>
          <dgm:chPref val="0"/>
        </dgm:presLayoutVars>
      </dgm:prSet>
      <dgm:spPr/>
    </dgm:pt>
    <dgm:pt modelId="{B64A7653-1F4B-4533-947A-4AD7F3855521}" type="pres">
      <dgm:prSet presAssocID="{A1913F7E-2BF9-448B-B373-BE3A8A3F622F}" presName="desTx" presStyleLbl="revTx" presStyleIdx="3" presStyleCnt="4">
        <dgm:presLayoutVars/>
      </dgm:prSet>
      <dgm:spPr/>
    </dgm:pt>
  </dgm:ptLst>
  <dgm:cxnLst>
    <dgm:cxn modelId="{42F4310B-8A58-4F63-8887-2C8E34908426}" srcId="{A1913F7E-2BF9-448B-B373-BE3A8A3F622F}" destId="{86B691D6-9D0F-4A9F-941B-87263C00B2A9}" srcOrd="0" destOrd="0" parTransId="{4348CB64-E4A9-465C-88E4-E561D2EBF786}" sibTransId="{83583055-7145-4BB7-902F-B58F1CF36CEE}"/>
    <dgm:cxn modelId="{8BF93613-30FF-4260-BC10-563653BA7168}" srcId="{56B51931-F7A3-4023-A3DD-0D99E1308D92}" destId="{A1913F7E-2BF9-448B-B373-BE3A8A3F622F}" srcOrd="1" destOrd="0" parTransId="{52354B73-7A7B-40DF-8C3D-3ED4E7E75784}" sibTransId="{508EDA32-9D95-4E6C-AC3E-7E45543696D9}"/>
    <dgm:cxn modelId="{75799414-A454-4217-82FD-7ADA4FBF58FB}" srcId="{CF672BA4-C031-4C21-BED8-0799F0DEBB3B}" destId="{F0BE01CE-6C76-4D5F-8CC1-E4CB96817CD0}" srcOrd="1" destOrd="0" parTransId="{95D79215-2C59-4221-9C7A-B0BAFF9649BD}" sibTransId="{548D89E7-E55E-4F68-B1BC-A70BC221C9C0}"/>
    <dgm:cxn modelId="{B040E714-9849-437B-92CB-DE7C8788EF96}" type="presOf" srcId="{56B51931-F7A3-4023-A3DD-0D99E1308D92}" destId="{ADCA6722-4D24-4ED2-8874-677917C622E7}" srcOrd="0" destOrd="0" presId="urn:microsoft.com/office/officeart/2018/2/layout/IconVerticalSolidList"/>
    <dgm:cxn modelId="{5A447F24-66FD-4D4A-BA31-7D2344FAC9B3}" srcId="{CF672BA4-C031-4C21-BED8-0799F0DEBB3B}" destId="{2939CB30-925A-478E-81D6-5F4D0826B385}" srcOrd="0" destOrd="0" parTransId="{5E644D30-A4E3-4F27-8D90-BF3EAD304C0A}" sibTransId="{CE1EBF76-7AB6-43F4-8960-7485E92690DB}"/>
    <dgm:cxn modelId="{E87DDF28-EC84-4DD9-95C4-EF93EC602AB3}" type="presOf" srcId="{BDE3ECB7-CBCF-4F2E-8A14-025552D410DA}" destId="{B64A7653-1F4B-4533-947A-4AD7F3855521}" srcOrd="0" destOrd="1" presId="urn:microsoft.com/office/officeart/2018/2/layout/IconVerticalSolidList"/>
    <dgm:cxn modelId="{2B02CF36-BB11-42BC-96AC-50FAC8037663}" srcId="{56B51931-F7A3-4023-A3DD-0D99E1308D92}" destId="{CF672BA4-C031-4C21-BED8-0799F0DEBB3B}" srcOrd="0" destOrd="0" parTransId="{65A065F4-B1C8-435F-AAAD-B5051AF281D2}" sibTransId="{DA8A1B13-FCA4-44A0-9786-F4CF9E05ED18}"/>
    <dgm:cxn modelId="{6FD4489E-E69C-45B2-901B-70FBC5F23FE5}" type="presOf" srcId="{86B691D6-9D0F-4A9F-941B-87263C00B2A9}" destId="{B64A7653-1F4B-4533-947A-4AD7F3855521}" srcOrd="0" destOrd="0" presId="urn:microsoft.com/office/officeart/2018/2/layout/IconVerticalSolidList"/>
    <dgm:cxn modelId="{C4F950A4-31CE-4C81-9A1C-F00F7D948002}" type="presOf" srcId="{CF672BA4-C031-4C21-BED8-0799F0DEBB3B}" destId="{108160C4-1E58-4B89-B85F-4E2947C846D1}" srcOrd="0" destOrd="0" presId="urn:microsoft.com/office/officeart/2018/2/layout/IconVerticalSolidList"/>
    <dgm:cxn modelId="{636CF4B4-B226-490F-A33D-ED40A019859D}" type="presOf" srcId="{F0BE01CE-6C76-4D5F-8CC1-E4CB96817CD0}" destId="{098F233D-172B-4D86-A801-E2AB659EC655}" srcOrd="0" destOrd="1" presId="urn:microsoft.com/office/officeart/2018/2/layout/IconVerticalSolidList"/>
    <dgm:cxn modelId="{A96DC9D0-6791-404E-8FF0-7E8A10D8B800}" type="presOf" srcId="{A1913F7E-2BF9-448B-B373-BE3A8A3F622F}" destId="{0942A466-2CFA-4B72-9B56-3A91CC66C4AE}" srcOrd="0" destOrd="0" presId="urn:microsoft.com/office/officeart/2018/2/layout/IconVerticalSolidList"/>
    <dgm:cxn modelId="{805E96D7-57C7-4197-B753-F618839217A2}" type="presOf" srcId="{2939CB30-925A-478E-81D6-5F4D0826B385}" destId="{098F233D-172B-4D86-A801-E2AB659EC655}" srcOrd="0" destOrd="0" presId="urn:microsoft.com/office/officeart/2018/2/layout/IconVerticalSolidList"/>
    <dgm:cxn modelId="{896AF0FA-EF85-4B6C-97E3-0E256054E46C}" srcId="{A1913F7E-2BF9-448B-B373-BE3A8A3F622F}" destId="{BDE3ECB7-CBCF-4F2E-8A14-025552D410DA}" srcOrd="1" destOrd="0" parTransId="{3ADE02BB-D056-48B2-8377-6E2C2F185EC0}" sibTransId="{A2E635F5-6CF7-4F09-9240-A0E328CBF3B1}"/>
    <dgm:cxn modelId="{49321446-B3A9-47DB-9B07-E9944BD15730}" type="presParOf" srcId="{ADCA6722-4D24-4ED2-8874-677917C622E7}" destId="{F6F7C970-38CA-41A1-AE29-71FC4A23794C}" srcOrd="0" destOrd="0" presId="urn:microsoft.com/office/officeart/2018/2/layout/IconVerticalSolidList"/>
    <dgm:cxn modelId="{2DB3D120-2B27-434B-800B-25C5371E0132}" type="presParOf" srcId="{F6F7C970-38CA-41A1-AE29-71FC4A23794C}" destId="{F06ADB7A-A366-4E1C-B0AE-096F3A21DFF3}" srcOrd="0" destOrd="0" presId="urn:microsoft.com/office/officeart/2018/2/layout/IconVerticalSolidList"/>
    <dgm:cxn modelId="{00B4045D-A89B-46F1-BE12-FACA8B45793F}" type="presParOf" srcId="{F6F7C970-38CA-41A1-AE29-71FC4A23794C}" destId="{BE676C01-0336-4590-A189-E1D594527E9B}" srcOrd="1" destOrd="0" presId="urn:microsoft.com/office/officeart/2018/2/layout/IconVerticalSolidList"/>
    <dgm:cxn modelId="{02FED23D-74FF-479F-A27E-4BA0ADF14005}" type="presParOf" srcId="{F6F7C970-38CA-41A1-AE29-71FC4A23794C}" destId="{61B8FB8F-3289-4ADF-A52B-20E7B3E1234D}" srcOrd="2" destOrd="0" presId="urn:microsoft.com/office/officeart/2018/2/layout/IconVerticalSolidList"/>
    <dgm:cxn modelId="{8D06EA81-F04B-4730-A1C7-293634815444}" type="presParOf" srcId="{F6F7C970-38CA-41A1-AE29-71FC4A23794C}" destId="{108160C4-1E58-4B89-B85F-4E2947C846D1}" srcOrd="3" destOrd="0" presId="urn:microsoft.com/office/officeart/2018/2/layout/IconVerticalSolidList"/>
    <dgm:cxn modelId="{71E109C6-FF3D-4A09-885A-2F7EC7DCCA87}" type="presParOf" srcId="{F6F7C970-38CA-41A1-AE29-71FC4A23794C}" destId="{098F233D-172B-4D86-A801-E2AB659EC655}" srcOrd="4" destOrd="0" presId="urn:microsoft.com/office/officeart/2018/2/layout/IconVerticalSolidList"/>
    <dgm:cxn modelId="{B2AF8A23-CAB7-4974-A6D9-2ABCE178164A}" type="presParOf" srcId="{ADCA6722-4D24-4ED2-8874-677917C622E7}" destId="{81D5C3D9-9465-4C30-86A1-8A9CD3CF3691}" srcOrd="1" destOrd="0" presId="urn:microsoft.com/office/officeart/2018/2/layout/IconVerticalSolidList"/>
    <dgm:cxn modelId="{B00098AE-E99B-4397-832F-DCD37A31E8D9}" type="presParOf" srcId="{ADCA6722-4D24-4ED2-8874-677917C622E7}" destId="{DE4DAEE7-A305-4746-B446-EB4C5EA72099}" srcOrd="2" destOrd="0" presId="urn:microsoft.com/office/officeart/2018/2/layout/IconVerticalSolidList"/>
    <dgm:cxn modelId="{E61F47FE-756E-4B38-BEB1-32D45C3E7227}" type="presParOf" srcId="{DE4DAEE7-A305-4746-B446-EB4C5EA72099}" destId="{391FC449-0396-4CC0-B1F7-F93E2E71AE96}" srcOrd="0" destOrd="0" presId="urn:microsoft.com/office/officeart/2018/2/layout/IconVerticalSolidList"/>
    <dgm:cxn modelId="{024190F2-AFA1-4DCF-AAFE-73A7C064C354}" type="presParOf" srcId="{DE4DAEE7-A305-4746-B446-EB4C5EA72099}" destId="{28E74005-2611-4F13-8354-E84CBA0F299A}" srcOrd="1" destOrd="0" presId="urn:microsoft.com/office/officeart/2018/2/layout/IconVerticalSolidList"/>
    <dgm:cxn modelId="{48F9C2B9-2BC3-4364-9921-EE3FAE9C4CFA}" type="presParOf" srcId="{DE4DAEE7-A305-4746-B446-EB4C5EA72099}" destId="{A8599E0C-08AE-4CC6-9850-BD2311D643E9}" srcOrd="2" destOrd="0" presId="urn:microsoft.com/office/officeart/2018/2/layout/IconVerticalSolidList"/>
    <dgm:cxn modelId="{E37ED923-921C-4AC4-BF50-FCB3902AEE5C}" type="presParOf" srcId="{DE4DAEE7-A305-4746-B446-EB4C5EA72099}" destId="{0942A466-2CFA-4B72-9B56-3A91CC66C4AE}" srcOrd="3" destOrd="0" presId="urn:microsoft.com/office/officeart/2018/2/layout/IconVerticalSolidList"/>
    <dgm:cxn modelId="{108D1459-D194-4929-AB16-344F64F2DA39}" type="presParOf" srcId="{DE4DAEE7-A305-4746-B446-EB4C5EA72099}" destId="{B64A7653-1F4B-4533-947A-4AD7F385552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C84EF87-1509-411A-90C8-8A0689F10B85}" type="doc">
      <dgm:prSet loTypeId="urn:microsoft.com/office/officeart/2016/7/layout/BasicLinearProcessNumbered" loCatId="process" qsTypeId="urn:microsoft.com/office/officeart/2005/8/quickstyle/simple1" qsCatId="simple" csTypeId="urn:microsoft.com/office/officeart/2005/8/colors/colorful4" csCatId="colorful"/>
      <dgm:spPr/>
      <dgm:t>
        <a:bodyPr/>
        <a:lstStyle/>
        <a:p>
          <a:endParaRPr lang="en-US"/>
        </a:p>
      </dgm:t>
    </dgm:pt>
    <dgm:pt modelId="{3BADD32F-971E-4E8A-BA27-066221400BC9}">
      <dgm:prSet/>
      <dgm:spPr/>
      <dgm:t>
        <a:bodyPr/>
        <a:lstStyle/>
        <a:p>
          <a:r>
            <a:rPr lang="en-US"/>
            <a:t>Recognize students' unique responses to stress</a:t>
          </a:r>
        </a:p>
      </dgm:t>
    </dgm:pt>
    <dgm:pt modelId="{E788F6F1-433D-4B15-B7AB-4BB46D6AA588}" type="parTrans" cxnId="{39CC627D-8309-4B1B-8C89-6B9155FE3EE4}">
      <dgm:prSet/>
      <dgm:spPr/>
      <dgm:t>
        <a:bodyPr/>
        <a:lstStyle/>
        <a:p>
          <a:endParaRPr lang="en-US"/>
        </a:p>
      </dgm:t>
    </dgm:pt>
    <dgm:pt modelId="{21D60D74-D22E-49B0-9EB6-99F3A13FAF0A}" type="sibTrans" cxnId="{39CC627D-8309-4B1B-8C89-6B9155FE3EE4}">
      <dgm:prSet phldrT="1" phldr="0"/>
      <dgm:spPr/>
      <dgm:t>
        <a:bodyPr/>
        <a:lstStyle/>
        <a:p>
          <a:r>
            <a:rPr lang="en-US"/>
            <a:t>1</a:t>
          </a:r>
        </a:p>
      </dgm:t>
    </dgm:pt>
    <dgm:pt modelId="{754826AA-4C87-4671-B6B2-72C1B65D5E42}">
      <dgm:prSet/>
      <dgm:spPr/>
      <dgm:t>
        <a:bodyPr/>
        <a:lstStyle/>
        <a:p>
          <a:r>
            <a:rPr lang="en-US" dirty="0"/>
            <a:t>Provide additional time or alternative assessments for students who require accommodations</a:t>
          </a:r>
        </a:p>
      </dgm:t>
    </dgm:pt>
    <dgm:pt modelId="{F9BA5173-3CA8-4FEC-991E-B9226307CF88}" type="parTrans" cxnId="{33B5140F-B19F-4E33-8F4C-748077EE32DF}">
      <dgm:prSet/>
      <dgm:spPr/>
      <dgm:t>
        <a:bodyPr/>
        <a:lstStyle/>
        <a:p>
          <a:endParaRPr lang="en-US"/>
        </a:p>
      </dgm:t>
    </dgm:pt>
    <dgm:pt modelId="{12B57EB9-EE32-4F4D-9D82-D2B679897309}" type="sibTrans" cxnId="{33B5140F-B19F-4E33-8F4C-748077EE32DF}">
      <dgm:prSet/>
      <dgm:spPr/>
      <dgm:t>
        <a:bodyPr/>
        <a:lstStyle/>
        <a:p>
          <a:endParaRPr lang="en-US"/>
        </a:p>
      </dgm:t>
    </dgm:pt>
    <dgm:pt modelId="{EBC45036-184F-4213-A4FA-C82445BEF958}">
      <dgm:prSet/>
      <dgm:spPr/>
      <dgm:t>
        <a:bodyPr/>
        <a:lstStyle/>
        <a:p>
          <a:r>
            <a:rPr lang="en-US"/>
            <a:t>Implement trauma-informed teaching practices</a:t>
          </a:r>
        </a:p>
      </dgm:t>
    </dgm:pt>
    <dgm:pt modelId="{17F3E8E4-8782-4ADE-9ED7-33CCB469C845}" type="parTrans" cxnId="{DE22BF9F-310B-41AF-AF92-562ADF0F6CFB}">
      <dgm:prSet/>
      <dgm:spPr/>
      <dgm:t>
        <a:bodyPr/>
        <a:lstStyle/>
        <a:p>
          <a:endParaRPr lang="en-US"/>
        </a:p>
      </dgm:t>
    </dgm:pt>
    <dgm:pt modelId="{D6993B9F-52A2-4246-A3CF-2F5FB78278D8}" type="sibTrans" cxnId="{DE22BF9F-310B-41AF-AF92-562ADF0F6CFB}">
      <dgm:prSet phldrT="2" phldr="0"/>
      <dgm:spPr/>
      <dgm:t>
        <a:bodyPr/>
        <a:lstStyle/>
        <a:p>
          <a:r>
            <a:rPr lang="en-US"/>
            <a:t>2</a:t>
          </a:r>
        </a:p>
      </dgm:t>
    </dgm:pt>
    <dgm:pt modelId="{332478A4-E7CD-4CD2-B56B-D60F5BDC9E00}">
      <dgm:prSet/>
      <dgm:spPr/>
      <dgm:t>
        <a:bodyPr/>
        <a:lstStyle/>
        <a:p>
          <a:r>
            <a:rPr lang="en-US"/>
            <a:t>Create options for students to take breaks when needed</a:t>
          </a:r>
        </a:p>
      </dgm:t>
    </dgm:pt>
    <dgm:pt modelId="{8CD2E714-0041-4AEC-BC33-31F3884A074A}" type="parTrans" cxnId="{28CD0649-3CB2-479B-85CF-ED24EEC940B3}">
      <dgm:prSet/>
      <dgm:spPr/>
      <dgm:t>
        <a:bodyPr/>
        <a:lstStyle/>
        <a:p>
          <a:endParaRPr lang="en-US"/>
        </a:p>
      </dgm:t>
    </dgm:pt>
    <dgm:pt modelId="{2C671C67-11E6-473E-AA04-06428312184A}" type="sibTrans" cxnId="{28CD0649-3CB2-479B-85CF-ED24EEC940B3}">
      <dgm:prSet/>
      <dgm:spPr/>
      <dgm:t>
        <a:bodyPr/>
        <a:lstStyle/>
        <a:p>
          <a:endParaRPr lang="en-US"/>
        </a:p>
      </dgm:t>
    </dgm:pt>
    <dgm:pt modelId="{F11B3D59-6C7E-4C86-8D52-5588F9C65BD7}">
      <dgm:prSet/>
      <dgm:spPr/>
      <dgm:t>
        <a:bodyPr/>
        <a:lstStyle/>
        <a:p>
          <a:r>
            <a:rPr lang="en-US"/>
            <a:t>Use sensory tools like stress balls or fidget spinners to help them self-regulate</a:t>
          </a:r>
        </a:p>
      </dgm:t>
    </dgm:pt>
    <dgm:pt modelId="{F0510E1C-72FD-473E-BB07-1A0F9C7A2DB2}" type="parTrans" cxnId="{3EEB1503-6584-4F68-B34F-A263A08C0AED}">
      <dgm:prSet/>
      <dgm:spPr/>
      <dgm:t>
        <a:bodyPr/>
        <a:lstStyle/>
        <a:p>
          <a:endParaRPr lang="en-US"/>
        </a:p>
      </dgm:t>
    </dgm:pt>
    <dgm:pt modelId="{DCB053E8-269E-4F96-A920-36C292AAD4C5}" type="sibTrans" cxnId="{3EEB1503-6584-4F68-B34F-A263A08C0AED}">
      <dgm:prSet/>
      <dgm:spPr/>
      <dgm:t>
        <a:bodyPr/>
        <a:lstStyle/>
        <a:p>
          <a:endParaRPr lang="en-US"/>
        </a:p>
      </dgm:t>
    </dgm:pt>
    <dgm:pt modelId="{80B31178-7CFB-D148-A812-E7E46D5A2D32}" type="pres">
      <dgm:prSet presAssocID="{FC84EF87-1509-411A-90C8-8A0689F10B85}" presName="Name0" presStyleCnt="0">
        <dgm:presLayoutVars>
          <dgm:animLvl val="lvl"/>
          <dgm:resizeHandles val="exact"/>
        </dgm:presLayoutVars>
      </dgm:prSet>
      <dgm:spPr/>
    </dgm:pt>
    <dgm:pt modelId="{49172E78-8D3F-904D-A7F1-5D498139B721}" type="pres">
      <dgm:prSet presAssocID="{3BADD32F-971E-4E8A-BA27-066221400BC9}" presName="compositeNode" presStyleCnt="0">
        <dgm:presLayoutVars>
          <dgm:bulletEnabled val="1"/>
        </dgm:presLayoutVars>
      </dgm:prSet>
      <dgm:spPr/>
    </dgm:pt>
    <dgm:pt modelId="{7800BBB2-A9C7-EA47-8CFD-D1899E4732F4}" type="pres">
      <dgm:prSet presAssocID="{3BADD32F-971E-4E8A-BA27-066221400BC9}" presName="bgRect" presStyleLbl="bgAccFollowNode1" presStyleIdx="0" presStyleCnt="2"/>
      <dgm:spPr/>
    </dgm:pt>
    <dgm:pt modelId="{DDA4B804-D75C-6944-93B0-B9C124AAE2C9}" type="pres">
      <dgm:prSet presAssocID="{21D60D74-D22E-49B0-9EB6-99F3A13FAF0A}" presName="sibTransNodeCircle" presStyleLbl="alignNode1" presStyleIdx="0" presStyleCnt="4">
        <dgm:presLayoutVars>
          <dgm:chMax val="0"/>
          <dgm:bulletEnabled/>
        </dgm:presLayoutVars>
      </dgm:prSet>
      <dgm:spPr/>
    </dgm:pt>
    <dgm:pt modelId="{B8511878-DDD2-0342-992D-253B81E0FAA4}" type="pres">
      <dgm:prSet presAssocID="{3BADD32F-971E-4E8A-BA27-066221400BC9}" presName="bottomLine" presStyleLbl="alignNode1" presStyleIdx="1" presStyleCnt="4">
        <dgm:presLayoutVars/>
      </dgm:prSet>
      <dgm:spPr/>
    </dgm:pt>
    <dgm:pt modelId="{DC75D3AE-96B9-764D-B06D-9D50015BB346}" type="pres">
      <dgm:prSet presAssocID="{3BADD32F-971E-4E8A-BA27-066221400BC9}" presName="nodeText" presStyleLbl="bgAccFollowNode1" presStyleIdx="0" presStyleCnt="2">
        <dgm:presLayoutVars>
          <dgm:bulletEnabled val="1"/>
        </dgm:presLayoutVars>
      </dgm:prSet>
      <dgm:spPr/>
    </dgm:pt>
    <dgm:pt modelId="{6ED0B12C-A5AD-614C-9CE5-FCC255AD4C19}" type="pres">
      <dgm:prSet presAssocID="{21D60D74-D22E-49B0-9EB6-99F3A13FAF0A}" presName="sibTrans" presStyleCnt="0"/>
      <dgm:spPr/>
    </dgm:pt>
    <dgm:pt modelId="{91C09E45-D2D9-F541-A656-73653535454D}" type="pres">
      <dgm:prSet presAssocID="{EBC45036-184F-4213-A4FA-C82445BEF958}" presName="compositeNode" presStyleCnt="0">
        <dgm:presLayoutVars>
          <dgm:bulletEnabled val="1"/>
        </dgm:presLayoutVars>
      </dgm:prSet>
      <dgm:spPr/>
    </dgm:pt>
    <dgm:pt modelId="{2A234AB9-8F69-E148-9DE5-FF524048FC1A}" type="pres">
      <dgm:prSet presAssocID="{EBC45036-184F-4213-A4FA-C82445BEF958}" presName="bgRect" presStyleLbl="bgAccFollowNode1" presStyleIdx="1" presStyleCnt="2"/>
      <dgm:spPr/>
    </dgm:pt>
    <dgm:pt modelId="{CBED375A-331E-1C49-8E6C-EDAFD2519309}" type="pres">
      <dgm:prSet presAssocID="{D6993B9F-52A2-4246-A3CF-2F5FB78278D8}" presName="sibTransNodeCircle" presStyleLbl="alignNode1" presStyleIdx="2" presStyleCnt="4">
        <dgm:presLayoutVars>
          <dgm:chMax val="0"/>
          <dgm:bulletEnabled/>
        </dgm:presLayoutVars>
      </dgm:prSet>
      <dgm:spPr/>
    </dgm:pt>
    <dgm:pt modelId="{DB8DE880-F2AA-4846-8759-5408D7F1EF0C}" type="pres">
      <dgm:prSet presAssocID="{EBC45036-184F-4213-A4FA-C82445BEF958}" presName="bottomLine" presStyleLbl="alignNode1" presStyleIdx="3" presStyleCnt="4">
        <dgm:presLayoutVars/>
      </dgm:prSet>
      <dgm:spPr/>
    </dgm:pt>
    <dgm:pt modelId="{8D34C11C-CA78-3643-8105-6AA66AB98A81}" type="pres">
      <dgm:prSet presAssocID="{EBC45036-184F-4213-A4FA-C82445BEF958}" presName="nodeText" presStyleLbl="bgAccFollowNode1" presStyleIdx="1" presStyleCnt="2">
        <dgm:presLayoutVars>
          <dgm:bulletEnabled val="1"/>
        </dgm:presLayoutVars>
      </dgm:prSet>
      <dgm:spPr/>
    </dgm:pt>
  </dgm:ptLst>
  <dgm:cxnLst>
    <dgm:cxn modelId="{3EEB1503-6584-4F68-B34F-A263A08C0AED}" srcId="{EBC45036-184F-4213-A4FA-C82445BEF958}" destId="{F11B3D59-6C7E-4C86-8D52-5588F9C65BD7}" srcOrd="1" destOrd="0" parTransId="{F0510E1C-72FD-473E-BB07-1A0F9C7A2DB2}" sibTransId="{DCB053E8-269E-4F96-A920-36C292AAD4C5}"/>
    <dgm:cxn modelId="{AC9DF208-F9E3-2344-8621-5F43A2477421}" type="presOf" srcId="{EBC45036-184F-4213-A4FA-C82445BEF958}" destId="{8D34C11C-CA78-3643-8105-6AA66AB98A81}" srcOrd="1" destOrd="0" presId="urn:microsoft.com/office/officeart/2016/7/layout/BasicLinearProcessNumbered"/>
    <dgm:cxn modelId="{33B5140F-B19F-4E33-8F4C-748077EE32DF}" srcId="{3BADD32F-971E-4E8A-BA27-066221400BC9}" destId="{754826AA-4C87-4671-B6B2-72C1B65D5E42}" srcOrd="0" destOrd="0" parTransId="{F9BA5173-3CA8-4FEC-991E-B9226307CF88}" sibTransId="{12B57EB9-EE32-4F4D-9D82-D2B679897309}"/>
    <dgm:cxn modelId="{452CCB33-F56A-EF41-B2E3-C445B61289AC}" type="presOf" srcId="{21D60D74-D22E-49B0-9EB6-99F3A13FAF0A}" destId="{DDA4B804-D75C-6944-93B0-B9C124AAE2C9}" srcOrd="0" destOrd="0" presId="urn:microsoft.com/office/officeart/2016/7/layout/BasicLinearProcessNumbered"/>
    <dgm:cxn modelId="{28CD0649-3CB2-479B-85CF-ED24EEC940B3}" srcId="{EBC45036-184F-4213-A4FA-C82445BEF958}" destId="{332478A4-E7CD-4CD2-B56B-D60F5BDC9E00}" srcOrd="0" destOrd="0" parTransId="{8CD2E714-0041-4AEC-BC33-31F3884A074A}" sibTransId="{2C671C67-11E6-473E-AA04-06428312184A}"/>
    <dgm:cxn modelId="{5A9CA44C-4FD7-3741-9910-E2A155B14799}" type="presOf" srcId="{F11B3D59-6C7E-4C86-8D52-5588F9C65BD7}" destId="{8D34C11C-CA78-3643-8105-6AA66AB98A81}" srcOrd="0" destOrd="2" presId="urn:microsoft.com/office/officeart/2016/7/layout/BasicLinearProcessNumbered"/>
    <dgm:cxn modelId="{DA328760-A546-C048-9789-47350D13E16B}" type="presOf" srcId="{FC84EF87-1509-411A-90C8-8A0689F10B85}" destId="{80B31178-7CFB-D148-A812-E7E46D5A2D32}" srcOrd="0" destOrd="0" presId="urn:microsoft.com/office/officeart/2016/7/layout/BasicLinearProcessNumbered"/>
    <dgm:cxn modelId="{1A75E776-0A7A-D04E-A3D0-189D039547B6}" type="presOf" srcId="{D6993B9F-52A2-4246-A3CF-2F5FB78278D8}" destId="{CBED375A-331E-1C49-8E6C-EDAFD2519309}" srcOrd="0" destOrd="0" presId="urn:microsoft.com/office/officeart/2016/7/layout/BasicLinearProcessNumbered"/>
    <dgm:cxn modelId="{39CC627D-8309-4B1B-8C89-6B9155FE3EE4}" srcId="{FC84EF87-1509-411A-90C8-8A0689F10B85}" destId="{3BADD32F-971E-4E8A-BA27-066221400BC9}" srcOrd="0" destOrd="0" parTransId="{E788F6F1-433D-4B15-B7AB-4BB46D6AA588}" sibTransId="{21D60D74-D22E-49B0-9EB6-99F3A13FAF0A}"/>
    <dgm:cxn modelId="{DE22BF9F-310B-41AF-AF92-562ADF0F6CFB}" srcId="{FC84EF87-1509-411A-90C8-8A0689F10B85}" destId="{EBC45036-184F-4213-A4FA-C82445BEF958}" srcOrd="1" destOrd="0" parTransId="{17F3E8E4-8782-4ADE-9ED7-33CCB469C845}" sibTransId="{D6993B9F-52A2-4246-A3CF-2F5FB78278D8}"/>
    <dgm:cxn modelId="{004118A0-B6D2-2747-8414-21236A523137}" type="presOf" srcId="{3BADD32F-971E-4E8A-BA27-066221400BC9}" destId="{DC75D3AE-96B9-764D-B06D-9D50015BB346}" srcOrd="1" destOrd="0" presId="urn:microsoft.com/office/officeart/2016/7/layout/BasicLinearProcessNumbered"/>
    <dgm:cxn modelId="{959865AA-9FF5-4A43-88DC-35BEDF252CC7}" type="presOf" srcId="{754826AA-4C87-4671-B6B2-72C1B65D5E42}" destId="{DC75D3AE-96B9-764D-B06D-9D50015BB346}" srcOrd="0" destOrd="1" presId="urn:microsoft.com/office/officeart/2016/7/layout/BasicLinearProcessNumbered"/>
    <dgm:cxn modelId="{741A9DAB-C6EE-1745-B703-544118608406}" type="presOf" srcId="{332478A4-E7CD-4CD2-B56B-D60F5BDC9E00}" destId="{8D34C11C-CA78-3643-8105-6AA66AB98A81}" srcOrd="0" destOrd="1" presId="urn:microsoft.com/office/officeart/2016/7/layout/BasicLinearProcessNumbered"/>
    <dgm:cxn modelId="{D8E237E9-8B92-F045-A09F-79663100C6A7}" type="presOf" srcId="{EBC45036-184F-4213-A4FA-C82445BEF958}" destId="{2A234AB9-8F69-E148-9DE5-FF524048FC1A}" srcOrd="0" destOrd="0" presId="urn:microsoft.com/office/officeart/2016/7/layout/BasicLinearProcessNumbered"/>
    <dgm:cxn modelId="{4218E3F7-D788-E547-B808-AF982292F125}" type="presOf" srcId="{3BADD32F-971E-4E8A-BA27-066221400BC9}" destId="{7800BBB2-A9C7-EA47-8CFD-D1899E4732F4}" srcOrd="0" destOrd="0" presId="urn:microsoft.com/office/officeart/2016/7/layout/BasicLinearProcessNumbered"/>
    <dgm:cxn modelId="{97AC9721-629F-F54D-8219-AD85755A0619}" type="presParOf" srcId="{80B31178-7CFB-D148-A812-E7E46D5A2D32}" destId="{49172E78-8D3F-904D-A7F1-5D498139B721}" srcOrd="0" destOrd="0" presId="urn:microsoft.com/office/officeart/2016/7/layout/BasicLinearProcessNumbered"/>
    <dgm:cxn modelId="{2F5429C6-13A6-794D-B4CE-49EBC5C41813}" type="presParOf" srcId="{49172E78-8D3F-904D-A7F1-5D498139B721}" destId="{7800BBB2-A9C7-EA47-8CFD-D1899E4732F4}" srcOrd="0" destOrd="0" presId="urn:microsoft.com/office/officeart/2016/7/layout/BasicLinearProcessNumbered"/>
    <dgm:cxn modelId="{DE4174E4-81C8-434C-8F19-3E866CA194DB}" type="presParOf" srcId="{49172E78-8D3F-904D-A7F1-5D498139B721}" destId="{DDA4B804-D75C-6944-93B0-B9C124AAE2C9}" srcOrd="1" destOrd="0" presId="urn:microsoft.com/office/officeart/2016/7/layout/BasicLinearProcessNumbered"/>
    <dgm:cxn modelId="{5942E717-80CD-D849-B4E1-3EA07913D4DC}" type="presParOf" srcId="{49172E78-8D3F-904D-A7F1-5D498139B721}" destId="{B8511878-DDD2-0342-992D-253B81E0FAA4}" srcOrd="2" destOrd="0" presId="urn:microsoft.com/office/officeart/2016/7/layout/BasicLinearProcessNumbered"/>
    <dgm:cxn modelId="{8E460E4A-A6A2-404F-A94C-9F64D5FD509A}" type="presParOf" srcId="{49172E78-8D3F-904D-A7F1-5D498139B721}" destId="{DC75D3AE-96B9-764D-B06D-9D50015BB346}" srcOrd="3" destOrd="0" presId="urn:microsoft.com/office/officeart/2016/7/layout/BasicLinearProcessNumbered"/>
    <dgm:cxn modelId="{44092A0F-453E-A641-ADDD-C97106AA6BE6}" type="presParOf" srcId="{80B31178-7CFB-D148-A812-E7E46D5A2D32}" destId="{6ED0B12C-A5AD-614C-9CE5-FCC255AD4C19}" srcOrd="1" destOrd="0" presId="urn:microsoft.com/office/officeart/2016/7/layout/BasicLinearProcessNumbered"/>
    <dgm:cxn modelId="{21191C1E-3DC8-E944-8307-8924725D1CBF}" type="presParOf" srcId="{80B31178-7CFB-D148-A812-E7E46D5A2D32}" destId="{91C09E45-D2D9-F541-A656-73653535454D}" srcOrd="2" destOrd="0" presId="urn:microsoft.com/office/officeart/2016/7/layout/BasicLinearProcessNumbered"/>
    <dgm:cxn modelId="{5EDE9365-C03B-154D-85F5-0846BA6EF323}" type="presParOf" srcId="{91C09E45-D2D9-F541-A656-73653535454D}" destId="{2A234AB9-8F69-E148-9DE5-FF524048FC1A}" srcOrd="0" destOrd="0" presId="urn:microsoft.com/office/officeart/2016/7/layout/BasicLinearProcessNumbered"/>
    <dgm:cxn modelId="{11C50BB6-1094-7A48-BED4-21F04C0B7850}" type="presParOf" srcId="{91C09E45-D2D9-F541-A656-73653535454D}" destId="{CBED375A-331E-1C49-8E6C-EDAFD2519309}" srcOrd="1" destOrd="0" presId="urn:microsoft.com/office/officeart/2016/7/layout/BasicLinearProcessNumbered"/>
    <dgm:cxn modelId="{133989F6-90BD-3247-99AF-FA7930B0C9F7}" type="presParOf" srcId="{91C09E45-D2D9-F541-A656-73653535454D}" destId="{DB8DE880-F2AA-4846-8759-5408D7F1EF0C}" srcOrd="2" destOrd="0" presId="urn:microsoft.com/office/officeart/2016/7/layout/BasicLinearProcessNumbered"/>
    <dgm:cxn modelId="{C292F157-4F86-0647-8570-F553820BABF6}" type="presParOf" srcId="{91C09E45-D2D9-F541-A656-73653535454D}" destId="{8D34C11C-CA78-3643-8105-6AA66AB98A8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0A19BE-6781-4B3A-8EDB-48B686B45989}"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FEC27381-8821-4FDC-B047-F915BB3BBBF3}">
      <dgm:prSet/>
      <dgm:spPr/>
      <dgm:t>
        <a:bodyPr/>
        <a:lstStyle/>
        <a:p>
          <a:r>
            <a:rPr lang="en-US"/>
            <a:t>Roles and Responsibilities</a:t>
          </a:r>
        </a:p>
      </dgm:t>
    </dgm:pt>
    <dgm:pt modelId="{3B60D255-0FE9-46EC-AB5A-8252628445A7}" type="parTrans" cxnId="{4E91F522-AF7A-43CC-AC2F-C7C6032EA3F5}">
      <dgm:prSet/>
      <dgm:spPr/>
      <dgm:t>
        <a:bodyPr/>
        <a:lstStyle/>
        <a:p>
          <a:endParaRPr lang="en-US"/>
        </a:p>
      </dgm:t>
    </dgm:pt>
    <dgm:pt modelId="{6FE69286-556E-48DE-B029-66A4C2C1A40F}" type="sibTrans" cxnId="{4E91F522-AF7A-43CC-AC2F-C7C6032EA3F5}">
      <dgm:prSet/>
      <dgm:spPr/>
      <dgm:t>
        <a:bodyPr/>
        <a:lstStyle/>
        <a:p>
          <a:endParaRPr lang="en-US"/>
        </a:p>
      </dgm:t>
    </dgm:pt>
    <dgm:pt modelId="{2F2CA653-AEBF-415A-8B8E-8AA83AE5AD81}">
      <dgm:prSet/>
      <dgm:spPr/>
      <dgm:t>
        <a:bodyPr/>
        <a:lstStyle/>
        <a:p>
          <a:r>
            <a:rPr lang="en-US"/>
            <a:t>Communication Styles</a:t>
          </a:r>
        </a:p>
      </dgm:t>
    </dgm:pt>
    <dgm:pt modelId="{856B27A1-F367-4DFF-9196-95E9858F1C1F}" type="parTrans" cxnId="{576AE4D3-4971-42F2-B82A-5E7363B1DDE1}">
      <dgm:prSet/>
      <dgm:spPr/>
      <dgm:t>
        <a:bodyPr/>
        <a:lstStyle/>
        <a:p>
          <a:endParaRPr lang="en-US"/>
        </a:p>
      </dgm:t>
    </dgm:pt>
    <dgm:pt modelId="{C8CCD9D8-A2A1-4D60-A42B-E5B913AB51CD}" type="sibTrans" cxnId="{576AE4D3-4971-42F2-B82A-5E7363B1DDE1}">
      <dgm:prSet/>
      <dgm:spPr/>
      <dgm:t>
        <a:bodyPr/>
        <a:lstStyle/>
        <a:p>
          <a:endParaRPr lang="en-US"/>
        </a:p>
      </dgm:t>
    </dgm:pt>
    <dgm:pt modelId="{25FE6AF3-CC05-4F45-BFA1-9838990FEAA9}">
      <dgm:prSet/>
      <dgm:spPr/>
      <dgm:t>
        <a:bodyPr/>
        <a:lstStyle/>
        <a:p>
          <a:r>
            <a:rPr lang="en-US"/>
            <a:t>Hierarchy and Power Dynamics</a:t>
          </a:r>
        </a:p>
      </dgm:t>
    </dgm:pt>
    <dgm:pt modelId="{521E366B-31A0-44C2-868D-81A228E373A5}" type="parTrans" cxnId="{67FECF95-5C03-4695-B2DC-133140D3EC7E}">
      <dgm:prSet/>
      <dgm:spPr/>
      <dgm:t>
        <a:bodyPr/>
        <a:lstStyle/>
        <a:p>
          <a:endParaRPr lang="en-US"/>
        </a:p>
      </dgm:t>
    </dgm:pt>
    <dgm:pt modelId="{EADAB032-3CF0-4751-8106-D58853D75327}" type="sibTrans" cxnId="{67FECF95-5C03-4695-B2DC-133140D3EC7E}">
      <dgm:prSet/>
      <dgm:spPr/>
      <dgm:t>
        <a:bodyPr/>
        <a:lstStyle/>
        <a:p>
          <a:endParaRPr lang="en-US"/>
        </a:p>
      </dgm:t>
    </dgm:pt>
    <dgm:pt modelId="{CF9F5BDD-5F5A-4B3F-BF03-2485CF10C3C2}">
      <dgm:prSet/>
      <dgm:spPr/>
      <dgm:t>
        <a:bodyPr/>
        <a:lstStyle/>
        <a:p>
          <a:r>
            <a:rPr lang="en-US"/>
            <a:t>Conflict Resolution</a:t>
          </a:r>
        </a:p>
      </dgm:t>
    </dgm:pt>
    <dgm:pt modelId="{88AAB92F-04FB-4813-9AD3-3EA93AE62404}" type="parTrans" cxnId="{87A0F7C0-C5FB-4334-AB06-C0306E81F9C4}">
      <dgm:prSet/>
      <dgm:spPr/>
      <dgm:t>
        <a:bodyPr/>
        <a:lstStyle/>
        <a:p>
          <a:endParaRPr lang="en-US"/>
        </a:p>
      </dgm:t>
    </dgm:pt>
    <dgm:pt modelId="{E9E68443-7174-40B2-B79C-F281B4F0AFFA}" type="sibTrans" cxnId="{87A0F7C0-C5FB-4334-AB06-C0306E81F9C4}">
      <dgm:prSet/>
      <dgm:spPr/>
      <dgm:t>
        <a:bodyPr/>
        <a:lstStyle/>
        <a:p>
          <a:endParaRPr lang="en-US"/>
        </a:p>
      </dgm:t>
    </dgm:pt>
    <dgm:pt modelId="{D4735301-9165-4B5C-95E6-E4C055C7D6D1}">
      <dgm:prSet/>
      <dgm:spPr/>
      <dgm:t>
        <a:bodyPr/>
        <a:lstStyle/>
        <a:p>
          <a:r>
            <a:rPr lang="en-US"/>
            <a:t>Family Culture and Values</a:t>
          </a:r>
        </a:p>
      </dgm:t>
    </dgm:pt>
    <dgm:pt modelId="{8448D42F-AB3E-49CA-B374-3F01C6B84012}" type="parTrans" cxnId="{89965D6D-D205-4EA9-BD42-B8BAE35540C4}">
      <dgm:prSet/>
      <dgm:spPr/>
      <dgm:t>
        <a:bodyPr/>
        <a:lstStyle/>
        <a:p>
          <a:endParaRPr lang="en-US"/>
        </a:p>
      </dgm:t>
    </dgm:pt>
    <dgm:pt modelId="{7EC3886A-4C3A-4E89-BA1C-ED128CEF0D98}" type="sibTrans" cxnId="{89965D6D-D205-4EA9-BD42-B8BAE35540C4}">
      <dgm:prSet/>
      <dgm:spPr/>
      <dgm:t>
        <a:bodyPr/>
        <a:lstStyle/>
        <a:p>
          <a:endParaRPr lang="en-US"/>
        </a:p>
      </dgm:t>
    </dgm:pt>
    <dgm:pt modelId="{B9F1B892-DF25-4197-83BE-ED4DEE36EB67}">
      <dgm:prSet/>
      <dgm:spPr/>
      <dgm:t>
        <a:bodyPr/>
        <a:lstStyle/>
        <a:p>
          <a:r>
            <a:rPr lang="en-US"/>
            <a:t>Emotional Support</a:t>
          </a:r>
        </a:p>
      </dgm:t>
    </dgm:pt>
    <dgm:pt modelId="{FCE950A1-CAEA-4217-B375-4CDB1EB7B15B}" type="parTrans" cxnId="{B7D437D4-FD56-40D5-BF6A-62CE49B7C9B0}">
      <dgm:prSet/>
      <dgm:spPr/>
      <dgm:t>
        <a:bodyPr/>
        <a:lstStyle/>
        <a:p>
          <a:endParaRPr lang="en-US"/>
        </a:p>
      </dgm:t>
    </dgm:pt>
    <dgm:pt modelId="{422D984D-33C8-483D-969B-BA37FB4DA458}" type="sibTrans" cxnId="{B7D437D4-FD56-40D5-BF6A-62CE49B7C9B0}">
      <dgm:prSet/>
      <dgm:spPr/>
      <dgm:t>
        <a:bodyPr/>
        <a:lstStyle/>
        <a:p>
          <a:endParaRPr lang="en-US"/>
        </a:p>
      </dgm:t>
    </dgm:pt>
    <dgm:pt modelId="{8EF2CA14-DFE0-4562-A1B4-24C71BED0441}">
      <dgm:prSet/>
      <dgm:spPr/>
      <dgm:t>
        <a:bodyPr/>
        <a:lstStyle/>
        <a:p>
          <a:r>
            <a:rPr lang="en-US"/>
            <a:t>Transitions and Life Events</a:t>
          </a:r>
        </a:p>
      </dgm:t>
    </dgm:pt>
    <dgm:pt modelId="{E88C92D6-0B0A-4282-946F-879E5C3E11C5}" type="parTrans" cxnId="{FE795148-E25B-434D-A19C-319214B4560B}">
      <dgm:prSet/>
      <dgm:spPr/>
      <dgm:t>
        <a:bodyPr/>
        <a:lstStyle/>
        <a:p>
          <a:endParaRPr lang="en-US"/>
        </a:p>
      </dgm:t>
    </dgm:pt>
    <dgm:pt modelId="{5CCF0FD3-F009-48E3-9185-F58C878C8D55}" type="sibTrans" cxnId="{FE795148-E25B-434D-A19C-319214B4560B}">
      <dgm:prSet/>
      <dgm:spPr/>
      <dgm:t>
        <a:bodyPr/>
        <a:lstStyle/>
        <a:p>
          <a:endParaRPr lang="en-US"/>
        </a:p>
      </dgm:t>
    </dgm:pt>
    <dgm:pt modelId="{DC57542F-1599-4554-951A-1BC614C746CA}">
      <dgm:prSet/>
      <dgm:spPr/>
      <dgm:t>
        <a:bodyPr/>
        <a:lstStyle/>
        <a:p>
          <a:r>
            <a:rPr lang="en-US"/>
            <a:t>Attachment and Bonding</a:t>
          </a:r>
        </a:p>
      </dgm:t>
    </dgm:pt>
    <dgm:pt modelId="{AE8E5059-0F0F-4C2F-87ED-CB82C54961A8}" type="parTrans" cxnId="{3CA824FA-0C9F-4ECF-9D59-4CEB86DD7CA0}">
      <dgm:prSet/>
      <dgm:spPr/>
      <dgm:t>
        <a:bodyPr/>
        <a:lstStyle/>
        <a:p>
          <a:endParaRPr lang="en-US"/>
        </a:p>
      </dgm:t>
    </dgm:pt>
    <dgm:pt modelId="{0E8A3C8B-F83F-403E-BA68-B78F2DAB96EA}" type="sibTrans" cxnId="{3CA824FA-0C9F-4ECF-9D59-4CEB86DD7CA0}">
      <dgm:prSet/>
      <dgm:spPr/>
      <dgm:t>
        <a:bodyPr/>
        <a:lstStyle/>
        <a:p>
          <a:endParaRPr lang="en-US"/>
        </a:p>
      </dgm:t>
    </dgm:pt>
    <dgm:pt modelId="{95F64F2E-C692-4BF4-8DCE-9331C424C9EC}">
      <dgm:prSet/>
      <dgm:spPr/>
      <dgm:t>
        <a:bodyPr/>
        <a:lstStyle/>
        <a:p>
          <a:r>
            <a:rPr lang="en-US"/>
            <a:t>Cultural and Societal Influences</a:t>
          </a:r>
        </a:p>
      </dgm:t>
    </dgm:pt>
    <dgm:pt modelId="{97CF984C-ABFB-4C24-A883-B3CDDB3787A4}" type="parTrans" cxnId="{48B95463-261D-4ED0-8122-6764EB7A75DB}">
      <dgm:prSet/>
      <dgm:spPr/>
      <dgm:t>
        <a:bodyPr/>
        <a:lstStyle/>
        <a:p>
          <a:endParaRPr lang="en-US"/>
        </a:p>
      </dgm:t>
    </dgm:pt>
    <dgm:pt modelId="{13B3D064-9B5C-416F-9A2D-53277FD54F5B}" type="sibTrans" cxnId="{48B95463-261D-4ED0-8122-6764EB7A75DB}">
      <dgm:prSet/>
      <dgm:spPr/>
      <dgm:t>
        <a:bodyPr/>
        <a:lstStyle/>
        <a:p>
          <a:endParaRPr lang="en-US"/>
        </a:p>
      </dgm:t>
    </dgm:pt>
    <dgm:pt modelId="{D0A8FBB5-C6AE-449A-A40A-7E4C65EB594F}">
      <dgm:prSet/>
      <dgm:spPr/>
      <dgm:t>
        <a:bodyPr/>
        <a:lstStyle/>
        <a:p>
          <a:r>
            <a:rPr lang="en-US"/>
            <a:t>External Stressors</a:t>
          </a:r>
        </a:p>
      </dgm:t>
    </dgm:pt>
    <dgm:pt modelId="{8BFDC6E1-6242-4639-AFD5-4C983AE7FB96}" type="parTrans" cxnId="{8903357E-B303-4BE3-80AA-225341A15554}">
      <dgm:prSet/>
      <dgm:spPr/>
      <dgm:t>
        <a:bodyPr/>
        <a:lstStyle/>
        <a:p>
          <a:endParaRPr lang="en-US"/>
        </a:p>
      </dgm:t>
    </dgm:pt>
    <dgm:pt modelId="{0D38C4EA-2A65-4C4E-960F-E797A11FCF4B}" type="sibTrans" cxnId="{8903357E-B303-4BE3-80AA-225341A15554}">
      <dgm:prSet/>
      <dgm:spPr/>
      <dgm:t>
        <a:bodyPr/>
        <a:lstStyle/>
        <a:p>
          <a:endParaRPr lang="en-US"/>
        </a:p>
      </dgm:t>
    </dgm:pt>
    <dgm:pt modelId="{BA216ACC-DBB1-4C80-B3FD-C40634828219}">
      <dgm:prSet/>
      <dgm:spPr/>
      <dgm:t>
        <a:bodyPr/>
        <a:lstStyle/>
        <a:p>
          <a:r>
            <a:rPr lang="en-US"/>
            <a:t>Parenting Styles</a:t>
          </a:r>
        </a:p>
      </dgm:t>
    </dgm:pt>
    <dgm:pt modelId="{D0FBEDA2-F4AE-4682-9D01-4CEBF9D75E1B}" type="parTrans" cxnId="{966BBBFB-6F90-45CB-8740-61AD8759D1E1}">
      <dgm:prSet/>
      <dgm:spPr/>
      <dgm:t>
        <a:bodyPr/>
        <a:lstStyle/>
        <a:p>
          <a:endParaRPr lang="en-US"/>
        </a:p>
      </dgm:t>
    </dgm:pt>
    <dgm:pt modelId="{EC8AD13C-1087-4E89-9F78-C2B3388C9AB2}" type="sibTrans" cxnId="{966BBBFB-6F90-45CB-8740-61AD8759D1E1}">
      <dgm:prSet/>
      <dgm:spPr/>
      <dgm:t>
        <a:bodyPr/>
        <a:lstStyle/>
        <a:p>
          <a:endParaRPr lang="en-US"/>
        </a:p>
      </dgm:t>
    </dgm:pt>
    <dgm:pt modelId="{02C6DD3E-731F-4015-A2CB-572537CD638C}">
      <dgm:prSet/>
      <dgm:spPr/>
      <dgm:t>
        <a:bodyPr/>
        <a:lstStyle/>
        <a:p>
          <a:r>
            <a:rPr lang="en-US"/>
            <a:t>Sibling Relationships</a:t>
          </a:r>
        </a:p>
      </dgm:t>
    </dgm:pt>
    <dgm:pt modelId="{9D193FBD-27F3-4C9C-95C0-47A44FE65BFF}" type="parTrans" cxnId="{CE32EF34-9A2C-4929-B21E-063607BAC7CE}">
      <dgm:prSet/>
      <dgm:spPr/>
      <dgm:t>
        <a:bodyPr/>
        <a:lstStyle/>
        <a:p>
          <a:endParaRPr lang="en-US"/>
        </a:p>
      </dgm:t>
    </dgm:pt>
    <dgm:pt modelId="{A9D7C274-7856-4C0E-8937-CA673EBEBCA1}" type="sibTrans" cxnId="{CE32EF34-9A2C-4929-B21E-063607BAC7CE}">
      <dgm:prSet/>
      <dgm:spPr/>
      <dgm:t>
        <a:bodyPr/>
        <a:lstStyle/>
        <a:p>
          <a:endParaRPr lang="en-US"/>
        </a:p>
      </dgm:t>
    </dgm:pt>
    <dgm:pt modelId="{2A893072-8DA2-DB45-85A3-3400617A2AEA}" type="pres">
      <dgm:prSet presAssocID="{830A19BE-6781-4B3A-8EDB-48B686B45989}" presName="Name0" presStyleCnt="0">
        <dgm:presLayoutVars>
          <dgm:dir/>
          <dgm:resizeHandles val="exact"/>
        </dgm:presLayoutVars>
      </dgm:prSet>
      <dgm:spPr/>
    </dgm:pt>
    <dgm:pt modelId="{BDA6755C-9EB9-E54A-A4EE-388D04D48B45}" type="pres">
      <dgm:prSet presAssocID="{FEC27381-8821-4FDC-B047-F915BB3BBBF3}" presName="node" presStyleLbl="node1" presStyleIdx="0" presStyleCnt="12">
        <dgm:presLayoutVars>
          <dgm:bulletEnabled val="1"/>
        </dgm:presLayoutVars>
      </dgm:prSet>
      <dgm:spPr/>
    </dgm:pt>
    <dgm:pt modelId="{9B03D1B2-66D7-1749-AB55-DB1EF3EE61F3}" type="pres">
      <dgm:prSet presAssocID="{6FE69286-556E-48DE-B029-66A4C2C1A40F}" presName="sibTrans" presStyleLbl="sibTrans1D1" presStyleIdx="0" presStyleCnt="11"/>
      <dgm:spPr/>
    </dgm:pt>
    <dgm:pt modelId="{D6C91BE7-FE34-0949-9289-F37B0A2834FA}" type="pres">
      <dgm:prSet presAssocID="{6FE69286-556E-48DE-B029-66A4C2C1A40F}" presName="connectorText" presStyleLbl="sibTrans1D1" presStyleIdx="0" presStyleCnt="11"/>
      <dgm:spPr/>
    </dgm:pt>
    <dgm:pt modelId="{5809984E-62A8-BB4F-9BED-290A031E2FEA}" type="pres">
      <dgm:prSet presAssocID="{2F2CA653-AEBF-415A-8B8E-8AA83AE5AD81}" presName="node" presStyleLbl="node1" presStyleIdx="1" presStyleCnt="12">
        <dgm:presLayoutVars>
          <dgm:bulletEnabled val="1"/>
        </dgm:presLayoutVars>
      </dgm:prSet>
      <dgm:spPr/>
    </dgm:pt>
    <dgm:pt modelId="{8C2CD394-1395-F74A-AC93-D62C3989235A}" type="pres">
      <dgm:prSet presAssocID="{C8CCD9D8-A2A1-4D60-A42B-E5B913AB51CD}" presName="sibTrans" presStyleLbl="sibTrans1D1" presStyleIdx="1" presStyleCnt="11"/>
      <dgm:spPr/>
    </dgm:pt>
    <dgm:pt modelId="{03C569BE-26AC-F845-9002-C8A1D9CCDB73}" type="pres">
      <dgm:prSet presAssocID="{C8CCD9D8-A2A1-4D60-A42B-E5B913AB51CD}" presName="connectorText" presStyleLbl="sibTrans1D1" presStyleIdx="1" presStyleCnt="11"/>
      <dgm:spPr/>
    </dgm:pt>
    <dgm:pt modelId="{F08035C7-B6E1-3C4F-BD7B-D7A54EEDA08F}" type="pres">
      <dgm:prSet presAssocID="{25FE6AF3-CC05-4F45-BFA1-9838990FEAA9}" presName="node" presStyleLbl="node1" presStyleIdx="2" presStyleCnt="12">
        <dgm:presLayoutVars>
          <dgm:bulletEnabled val="1"/>
        </dgm:presLayoutVars>
      </dgm:prSet>
      <dgm:spPr/>
    </dgm:pt>
    <dgm:pt modelId="{99B4AA98-09D1-C547-A109-3FBE7621FAE7}" type="pres">
      <dgm:prSet presAssocID="{EADAB032-3CF0-4751-8106-D58853D75327}" presName="sibTrans" presStyleLbl="sibTrans1D1" presStyleIdx="2" presStyleCnt="11"/>
      <dgm:spPr/>
    </dgm:pt>
    <dgm:pt modelId="{476C9192-0471-6843-B3B7-FE011DE7455D}" type="pres">
      <dgm:prSet presAssocID="{EADAB032-3CF0-4751-8106-D58853D75327}" presName="connectorText" presStyleLbl="sibTrans1D1" presStyleIdx="2" presStyleCnt="11"/>
      <dgm:spPr/>
    </dgm:pt>
    <dgm:pt modelId="{8E8F9184-BE8A-0A40-8E70-402ABE66B5E3}" type="pres">
      <dgm:prSet presAssocID="{CF9F5BDD-5F5A-4B3F-BF03-2485CF10C3C2}" presName="node" presStyleLbl="node1" presStyleIdx="3" presStyleCnt="12">
        <dgm:presLayoutVars>
          <dgm:bulletEnabled val="1"/>
        </dgm:presLayoutVars>
      </dgm:prSet>
      <dgm:spPr/>
    </dgm:pt>
    <dgm:pt modelId="{2C5FDCB8-9DFC-C847-8093-A7AE91BBE866}" type="pres">
      <dgm:prSet presAssocID="{E9E68443-7174-40B2-B79C-F281B4F0AFFA}" presName="sibTrans" presStyleLbl="sibTrans1D1" presStyleIdx="3" presStyleCnt="11"/>
      <dgm:spPr/>
    </dgm:pt>
    <dgm:pt modelId="{277A91EC-8092-C74D-B5B9-1E363DFEB359}" type="pres">
      <dgm:prSet presAssocID="{E9E68443-7174-40B2-B79C-F281B4F0AFFA}" presName="connectorText" presStyleLbl="sibTrans1D1" presStyleIdx="3" presStyleCnt="11"/>
      <dgm:spPr/>
    </dgm:pt>
    <dgm:pt modelId="{03798B9D-B98E-0B4B-8989-01D23D684269}" type="pres">
      <dgm:prSet presAssocID="{D4735301-9165-4B5C-95E6-E4C055C7D6D1}" presName="node" presStyleLbl="node1" presStyleIdx="4" presStyleCnt="12">
        <dgm:presLayoutVars>
          <dgm:bulletEnabled val="1"/>
        </dgm:presLayoutVars>
      </dgm:prSet>
      <dgm:spPr/>
    </dgm:pt>
    <dgm:pt modelId="{67561396-D16A-ED48-8CF5-917AB1D3B84F}" type="pres">
      <dgm:prSet presAssocID="{7EC3886A-4C3A-4E89-BA1C-ED128CEF0D98}" presName="sibTrans" presStyleLbl="sibTrans1D1" presStyleIdx="4" presStyleCnt="11"/>
      <dgm:spPr/>
    </dgm:pt>
    <dgm:pt modelId="{A30744EC-7258-1049-BCAA-34CC9F825365}" type="pres">
      <dgm:prSet presAssocID="{7EC3886A-4C3A-4E89-BA1C-ED128CEF0D98}" presName="connectorText" presStyleLbl="sibTrans1D1" presStyleIdx="4" presStyleCnt="11"/>
      <dgm:spPr/>
    </dgm:pt>
    <dgm:pt modelId="{93BC07A4-E58B-EF41-98F9-DB147B2A0483}" type="pres">
      <dgm:prSet presAssocID="{B9F1B892-DF25-4197-83BE-ED4DEE36EB67}" presName="node" presStyleLbl="node1" presStyleIdx="5" presStyleCnt="12">
        <dgm:presLayoutVars>
          <dgm:bulletEnabled val="1"/>
        </dgm:presLayoutVars>
      </dgm:prSet>
      <dgm:spPr/>
    </dgm:pt>
    <dgm:pt modelId="{E9AA620A-87F2-384B-BA0D-8763125425B7}" type="pres">
      <dgm:prSet presAssocID="{422D984D-33C8-483D-969B-BA37FB4DA458}" presName="sibTrans" presStyleLbl="sibTrans1D1" presStyleIdx="5" presStyleCnt="11"/>
      <dgm:spPr/>
    </dgm:pt>
    <dgm:pt modelId="{8C41B04C-93D1-5A41-8688-F7FAF7015C8C}" type="pres">
      <dgm:prSet presAssocID="{422D984D-33C8-483D-969B-BA37FB4DA458}" presName="connectorText" presStyleLbl="sibTrans1D1" presStyleIdx="5" presStyleCnt="11"/>
      <dgm:spPr/>
    </dgm:pt>
    <dgm:pt modelId="{9049703B-60CF-AD41-A6EE-EAEBD5F398AD}" type="pres">
      <dgm:prSet presAssocID="{8EF2CA14-DFE0-4562-A1B4-24C71BED0441}" presName="node" presStyleLbl="node1" presStyleIdx="6" presStyleCnt="12">
        <dgm:presLayoutVars>
          <dgm:bulletEnabled val="1"/>
        </dgm:presLayoutVars>
      </dgm:prSet>
      <dgm:spPr/>
    </dgm:pt>
    <dgm:pt modelId="{675ACBA5-AE6E-334D-AAE3-F67DABFE7A02}" type="pres">
      <dgm:prSet presAssocID="{5CCF0FD3-F009-48E3-9185-F58C878C8D55}" presName="sibTrans" presStyleLbl="sibTrans1D1" presStyleIdx="6" presStyleCnt="11"/>
      <dgm:spPr/>
    </dgm:pt>
    <dgm:pt modelId="{F617BE97-7791-B74D-8CE1-47800F97D706}" type="pres">
      <dgm:prSet presAssocID="{5CCF0FD3-F009-48E3-9185-F58C878C8D55}" presName="connectorText" presStyleLbl="sibTrans1D1" presStyleIdx="6" presStyleCnt="11"/>
      <dgm:spPr/>
    </dgm:pt>
    <dgm:pt modelId="{2778DE5C-7D1A-BA48-A27B-860AAA77C9E5}" type="pres">
      <dgm:prSet presAssocID="{DC57542F-1599-4554-951A-1BC614C746CA}" presName="node" presStyleLbl="node1" presStyleIdx="7" presStyleCnt="12">
        <dgm:presLayoutVars>
          <dgm:bulletEnabled val="1"/>
        </dgm:presLayoutVars>
      </dgm:prSet>
      <dgm:spPr/>
    </dgm:pt>
    <dgm:pt modelId="{665041F2-6271-B340-B8A9-02B5328197C7}" type="pres">
      <dgm:prSet presAssocID="{0E8A3C8B-F83F-403E-BA68-B78F2DAB96EA}" presName="sibTrans" presStyleLbl="sibTrans1D1" presStyleIdx="7" presStyleCnt="11"/>
      <dgm:spPr/>
    </dgm:pt>
    <dgm:pt modelId="{4595FC95-E226-3548-B4AD-6ABE8266C05D}" type="pres">
      <dgm:prSet presAssocID="{0E8A3C8B-F83F-403E-BA68-B78F2DAB96EA}" presName="connectorText" presStyleLbl="sibTrans1D1" presStyleIdx="7" presStyleCnt="11"/>
      <dgm:spPr/>
    </dgm:pt>
    <dgm:pt modelId="{338609A8-EBE8-A248-AEAB-51F0EC99DB68}" type="pres">
      <dgm:prSet presAssocID="{95F64F2E-C692-4BF4-8DCE-9331C424C9EC}" presName="node" presStyleLbl="node1" presStyleIdx="8" presStyleCnt="12">
        <dgm:presLayoutVars>
          <dgm:bulletEnabled val="1"/>
        </dgm:presLayoutVars>
      </dgm:prSet>
      <dgm:spPr/>
    </dgm:pt>
    <dgm:pt modelId="{6E53E29B-1DF9-BF49-94E0-CA02B1223EEA}" type="pres">
      <dgm:prSet presAssocID="{13B3D064-9B5C-416F-9A2D-53277FD54F5B}" presName="sibTrans" presStyleLbl="sibTrans1D1" presStyleIdx="8" presStyleCnt="11"/>
      <dgm:spPr/>
    </dgm:pt>
    <dgm:pt modelId="{B03ADA99-2081-1542-B3EA-01BC286C7135}" type="pres">
      <dgm:prSet presAssocID="{13B3D064-9B5C-416F-9A2D-53277FD54F5B}" presName="connectorText" presStyleLbl="sibTrans1D1" presStyleIdx="8" presStyleCnt="11"/>
      <dgm:spPr/>
    </dgm:pt>
    <dgm:pt modelId="{B65AAF60-41BB-3A43-9139-8CAEAD6BADFE}" type="pres">
      <dgm:prSet presAssocID="{D0A8FBB5-C6AE-449A-A40A-7E4C65EB594F}" presName="node" presStyleLbl="node1" presStyleIdx="9" presStyleCnt="12">
        <dgm:presLayoutVars>
          <dgm:bulletEnabled val="1"/>
        </dgm:presLayoutVars>
      </dgm:prSet>
      <dgm:spPr/>
    </dgm:pt>
    <dgm:pt modelId="{83A540A4-A893-C04A-B4AA-4F7102120605}" type="pres">
      <dgm:prSet presAssocID="{0D38C4EA-2A65-4C4E-960F-E797A11FCF4B}" presName="sibTrans" presStyleLbl="sibTrans1D1" presStyleIdx="9" presStyleCnt="11"/>
      <dgm:spPr/>
    </dgm:pt>
    <dgm:pt modelId="{20F4395E-59BA-C747-B18C-DE43CF42B8BD}" type="pres">
      <dgm:prSet presAssocID="{0D38C4EA-2A65-4C4E-960F-E797A11FCF4B}" presName="connectorText" presStyleLbl="sibTrans1D1" presStyleIdx="9" presStyleCnt="11"/>
      <dgm:spPr/>
    </dgm:pt>
    <dgm:pt modelId="{251FBF9F-750C-B147-B8EB-6F7068088D82}" type="pres">
      <dgm:prSet presAssocID="{BA216ACC-DBB1-4C80-B3FD-C40634828219}" presName="node" presStyleLbl="node1" presStyleIdx="10" presStyleCnt="12">
        <dgm:presLayoutVars>
          <dgm:bulletEnabled val="1"/>
        </dgm:presLayoutVars>
      </dgm:prSet>
      <dgm:spPr/>
    </dgm:pt>
    <dgm:pt modelId="{E897150A-91D4-7E4C-AFEF-4CC811C21116}" type="pres">
      <dgm:prSet presAssocID="{EC8AD13C-1087-4E89-9F78-C2B3388C9AB2}" presName="sibTrans" presStyleLbl="sibTrans1D1" presStyleIdx="10" presStyleCnt="11"/>
      <dgm:spPr/>
    </dgm:pt>
    <dgm:pt modelId="{AC6B9516-237C-4343-972B-6DBA27470201}" type="pres">
      <dgm:prSet presAssocID="{EC8AD13C-1087-4E89-9F78-C2B3388C9AB2}" presName="connectorText" presStyleLbl="sibTrans1D1" presStyleIdx="10" presStyleCnt="11"/>
      <dgm:spPr/>
    </dgm:pt>
    <dgm:pt modelId="{3A976C87-19AE-CE49-B16F-2266626745FC}" type="pres">
      <dgm:prSet presAssocID="{02C6DD3E-731F-4015-A2CB-572537CD638C}" presName="node" presStyleLbl="node1" presStyleIdx="11" presStyleCnt="12">
        <dgm:presLayoutVars>
          <dgm:bulletEnabled val="1"/>
        </dgm:presLayoutVars>
      </dgm:prSet>
      <dgm:spPr/>
    </dgm:pt>
  </dgm:ptLst>
  <dgm:cxnLst>
    <dgm:cxn modelId="{72ECEF05-9C87-F14C-8DB9-CE1038ABFEFA}" type="presOf" srcId="{13B3D064-9B5C-416F-9A2D-53277FD54F5B}" destId="{6E53E29B-1DF9-BF49-94E0-CA02B1223EEA}" srcOrd="0" destOrd="0" presId="urn:microsoft.com/office/officeart/2016/7/layout/RepeatingBendingProcessNew"/>
    <dgm:cxn modelId="{C3F6A414-AD8B-054E-8280-454F8CC3502E}" type="presOf" srcId="{0E8A3C8B-F83F-403E-BA68-B78F2DAB96EA}" destId="{665041F2-6271-B340-B8A9-02B5328197C7}" srcOrd="0" destOrd="0" presId="urn:microsoft.com/office/officeart/2016/7/layout/RepeatingBendingProcessNew"/>
    <dgm:cxn modelId="{34386D20-FA9D-154A-9CC4-7DF7BDE9DCB1}" type="presOf" srcId="{C8CCD9D8-A2A1-4D60-A42B-E5B913AB51CD}" destId="{03C569BE-26AC-F845-9002-C8A1D9CCDB73}" srcOrd="1" destOrd="0" presId="urn:microsoft.com/office/officeart/2016/7/layout/RepeatingBendingProcessNew"/>
    <dgm:cxn modelId="{4E91F522-AF7A-43CC-AC2F-C7C6032EA3F5}" srcId="{830A19BE-6781-4B3A-8EDB-48B686B45989}" destId="{FEC27381-8821-4FDC-B047-F915BB3BBBF3}" srcOrd="0" destOrd="0" parTransId="{3B60D255-0FE9-46EC-AB5A-8252628445A7}" sibTransId="{6FE69286-556E-48DE-B029-66A4C2C1A40F}"/>
    <dgm:cxn modelId="{DA9C122B-A25B-1841-9F43-460F2F22D7BA}" type="presOf" srcId="{EADAB032-3CF0-4751-8106-D58853D75327}" destId="{476C9192-0471-6843-B3B7-FE011DE7455D}" srcOrd="1" destOrd="0" presId="urn:microsoft.com/office/officeart/2016/7/layout/RepeatingBendingProcessNew"/>
    <dgm:cxn modelId="{CE32EF34-9A2C-4929-B21E-063607BAC7CE}" srcId="{830A19BE-6781-4B3A-8EDB-48B686B45989}" destId="{02C6DD3E-731F-4015-A2CB-572537CD638C}" srcOrd="11" destOrd="0" parTransId="{9D193FBD-27F3-4C9C-95C0-47A44FE65BFF}" sibTransId="{A9D7C274-7856-4C0E-8937-CA673EBEBCA1}"/>
    <dgm:cxn modelId="{C398DF37-BCB5-944B-BBEE-52A2BB528161}" type="presOf" srcId="{BA216ACC-DBB1-4C80-B3FD-C40634828219}" destId="{251FBF9F-750C-B147-B8EB-6F7068088D82}" srcOrd="0" destOrd="0" presId="urn:microsoft.com/office/officeart/2016/7/layout/RepeatingBendingProcessNew"/>
    <dgm:cxn modelId="{6BF6043D-6553-894D-97C1-AF2ED25F6DF1}" type="presOf" srcId="{02C6DD3E-731F-4015-A2CB-572537CD638C}" destId="{3A976C87-19AE-CE49-B16F-2266626745FC}" srcOrd="0" destOrd="0" presId="urn:microsoft.com/office/officeart/2016/7/layout/RepeatingBendingProcessNew"/>
    <dgm:cxn modelId="{73C5DC3F-6E0C-724C-B9BD-3D7E8A058853}" type="presOf" srcId="{8EF2CA14-DFE0-4562-A1B4-24C71BED0441}" destId="{9049703B-60CF-AD41-A6EE-EAEBD5F398AD}" srcOrd="0" destOrd="0" presId="urn:microsoft.com/office/officeart/2016/7/layout/RepeatingBendingProcessNew"/>
    <dgm:cxn modelId="{5F130445-A599-9142-A500-ACBADD9DED67}" type="presOf" srcId="{E9E68443-7174-40B2-B79C-F281B4F0AFFA}" destId="{2C5FDCB8-9DFC-C847-8093-A7AE91BBE866}" srcOrd="0" destOrd="0" presId="urn:microsoft.com/office/officeart/2016/7/layout/RepeatingBendingProcessNew"/>
    <dgm:cxn modelId="{FE795148-E25B-434D-A19C-319214B4560B}" srcId="{830A19BE-6781-4B3A-8EDB-48B686B45989}" destId="{8EF2CA14-DFE0-4562-A1B4-24C71BED0441}" srcOrd="6" destOrd="0" parTransId="{E88C92D6-0B0A-4282-946F-879E5C3E11C5}" sibTransId="{5CCF0FD3-F009-48E3-9185-F58C878C8D55}"/>
    <dgm:cxn modelId="{31D1C953-1E38-B942-82D6-EF8775B28E5D}" type="presOf" srcId="{7EC3886A-4C3A-4E89-BA1C-ED128CEF0D98}" destId="{A30744EC-7258-1049-BCAA-34CC9F825365}" srcOrd="1" destOrd="0" presId="urn:microsoft.com/office/officeart/2016/7/layout/RepeatingBendingProcessNew"/>
    <dgm:cxn modelId="{C3AF355A-3E55-1A4C-8978-8AFF05E5684C}" type="presOf" srcId="{0D38C4EA-2A65-4C4E-960F-E797A11FCF4B}" destId="{83A540A4-A893-C04A-B4AA-4F7102120605}" srcOrd="0" destOrd="0" presId="urn:microsoft.com/office/officeart/2016/7/layout/RepeatingBendingProcessNew"/>
    <dgm:cxn modelId="{728FB95D-556D-9444-9786-8AD780E679AF}" type="presOf" srcId="{CF9F5BDD-5F5A-4B3F-BF03-2485CF10C3C2}" destId="{8E8F9184-BE8A-0A40-8E70-402ABE66B5E3}" srcOrd="0" destOrd="0" presId="urn:microsoft.com/office/officeart/2016/7/layout/RepeatingBendingProcessNew"/>
    <dgm:cxn modelId="{307B5362-4B6F-5E44-87ED-A6E6A311CA00}" type="presOf" srcId="{0E8A3C8B-F83F-403E-BA68-B78F2DAB96EA}" destId="{4595FC95-E226-3548-B4AD-6ABE8266C05D}" srcOrd="1" destOrd="0" presId="urn:microsoft.com/office/officeart/2016/7/layout/RepeatingBendingProcessNew"/>
    <dgm:cxn modelId="{48B95463-261D-4ED0-8122-6764EB7A75DB}" srcId="{830A19BE-6781-4B3A-8EDB-48B686B45989}" destId="{95F64F2E-C692-4BF4-8DCE-9331C424C9EC}" srcOrd="8" destOrd="0" parTransId="{97CF984C-ABFB-4C24-A883-B3CDDB3787A4}" sibTransId="{13B3D064-9B5C-416F-9A2D-53277FD54F5B}"/>
    <dgm:cxn modelId="{B2440564-8E04-2A44-8B99-FB8209A0C57C}" type="presOf" srcId="{EC8AD13C-1087-4E89-9F78-C2B3388C9AB2}" destId="{AC6B9516-237C-4343-972B-6DBA27470201}" srcOrd="1" destOrd="0" presId="urn:microsoft.com/office/officeart/2016/7/layout/RepeatingBendingProcessNew"/>
    <dgm:cxn modelId="{C7073A69-F59F-1144-A999-B82C1D5FF5E6}" type="presOf" srcId="{830A19BE-6781-4B3A-8EDB-48B686B45989}" destId="{2A893072-8DA2-DB45-85A3-3400617A2AEA}" srcOrd="0" destOrd="0" presId="urn:microsoft.com/office/officeart/2016/7/layout/RepeatingBendingProcessNew"/>
    <dgm:cxn modelId="{89965D6D-D205-4EA9-BD42-B8BAE35540C4}" srcId="{830A19BE-6781-4B3A-8EDB-48B686B45989}" destId="{D4735301-9165-4B5C-95E6-E4C055C7D6D1}" srcOrd="4" destOrd="0" parTransId="{8448D42F-AB3E-49CA-B374-3F01C6B84012}" sibTransId="{7EC3886A-4C3A-4E89-BA1C-ED128CEF0D98}"/>
    <dgm:cxn modelId="{43A00374-EA8B-2645-91D3-002638FF41C4}" type="presOf" srcId="{5CCF0FD3-F009-48E3-9185-F58C878C8D55}" destId="{675ACBA5-AE6E-334D-AAE3-F67DABFE7A02}" srcOrd="0" destOrd="0" presId="urn:microsoft.com/office/officeart/2016/7/layout/RepeatingBendingProcessNew"/>
    <dgm:cxn modelId="{A14E8E79-16D2-8E4B-BDD4-01A51A9B246E}" type="presOf" srcId="{D0A8FBB5-C6AE-449A-A40A-7E4C65EB594F}" destId="{B65AAF60-41BB-3A43-9139-8CAEAD6BADFE}" srcOrd="0" destOrd="0" presId="urn:microsoft.com/office/officeart/2016/7/layout/RepeatingBendingProcessNew"/>
    <dgm:cxn modelId="{1E6AED7B-53B2-8A4D-AC49-892F7DE0B82A}" type="presOf" srcId="{95F64F2E-C692-4BF4-8DCE-9331C424C9EC}" destId="{338609A8-EBE8-A248-AEAB-51F0EC99DB68}" srcOrd="0" destOrd="0" presId="urn:microsoft.com/office/officeart/2016/7/layout/RepeatingBendingProcessNew"/>
    <dgm:cxn modelId="{0AD31E7D-8403-944D-BE73-FAF6ABB1D846}" type="presOf" srcId="{7EC3886A-4C3A-4E89-BA1C-ED128CEF0D98}" destId="{67561396-D16A-ED48-8CF5-917AB1D3B84F}" srcOrd="0" destOrd="0" presId="urn:microsoft.com/office/officeart/2016/7/layout/RepeatingBendingProcessNew"/>
    <dgm:cxn modelId="{8903357E-B303-4BE3-80AA-225341A15554}" srcId="{830A19BE-6781-4B3A-8EDB-48B686B45989}" destId="{D0A8FBB5-C6AE-449A-A40A-7E4C65EB594F}" srcOrd="9" destOrd="0" parTransId="{8BFDC6E1-6242-4639-AFD5-4C983AE7FB96}" sibTransId="{0D38C4EA-2A65-4C4E-960F-E797A11FCF4B}"/>
    <dgm:cxn modelId="{CD0D9987-7F31-104F-9432-80BFE97D6DD8}" type="presOf" srcId="{422D984D-33C8-483D-969B-BA37FB4DA458}" destId="{E9AA620A-87F2-384B-BA0D-8763125425B7}" srcOrd="0" destOrd="0" presId="urn:microsoft.com/office/officeart/2016/7/layout/RepeatingBendingProcessNew"/>
    <dgm:cxn modelId="{67FECF95-5C03-4695-B2DC-133140D3EC7E}" srcId="{830A19BE-6781-4B3A-8EDB-48B686B45989}" destId="{25FE6AF3-CC05-4F45-BFA1-9838990FEAA9}" srcOrd="2" destOrd="0" parTransId="{521E366B-31A0-44C2-868D-81A228E373A5}" sibTransId="{EADAB032-3CF0-4751-8106-D58853D75327}"/>
    <dgm:cxn modelId="{479BDC98-84CD-8A46-9593-D1CAF0EBBEA8}" type="presOf" srcId="{5CCF0FD3-F009-48E3-9185-F58C878C8D55}" destId="{F617BE97-7791-B74D-8CE1-47800F97D706}" srcOrd="1" destOrd="0" presId="urn:microsoft.com/office/officeart/2016/7/layout/RepeatingBendingProcessNew"/>
    <dgm:cxn modelId="{7B572BAE-C047-5D4C-8828-7337C9068BC3}" type="presOf" srcId="{6FE69286-556E-48DE-B029-66A4C2C1A40F}" destId="{9B03D1B2-66D7-1749-AB55-DB1EF3EE61F3}" srcOrd="0" destOrd="0" presId="urn:microsoft.com/office/officeart/2016/7/layout/RepeatingBendingProcessNew"/>
    <dgm:cxn modelId="{5DE6A4AF-83B5-1D48-97C4-FB5446341886}" type="presOf" srcId="{DC57542F-1599-4554-951A-1BC614C746CA}" destId="{2778DE5C-7D1A-BA48-A27B-860AAA77C9E5}" srcOrd="0" destOrd="0" presId="urn:microsoft.com/office/officeart/2016/7/layout/RepeatingBendingProcessNew"/>
    <dgm:cxn modelId="{8DE5B2B0-859D-7D46-ACE5-B9BAF8B61B82}" type="presOf" srcId="{D4735301-9165-4B5C-95E6-E4C055C7D6D1}" destId="{03798B9D-B98E-0B4B-8989-01D23D684269}" srcOrd="0" destOrd="0" presId="urn:microsoft.com/office/officeart/2016/7/layout/RepeatingBendingProcessNew"/>
    <dgm:cxn modelId="{BB1FA6B7-07B4-8F4A-B18A-74E463192DCA}" type="presOf" srcId="{0D38C4EA-2A65-4C4E-960F-E797A11FCF4B}" destId="{20F4395E-59BA-C747-B18C-DE43CF42B8BD}" srcOrd="1" destOrd="0" presId="urn:microsoft.com/office/officeart/2016/7/layout/RepeatingBendingProcessNew"/>
    <dgm:cxn modelId="{87A0F7C0-C5FB-4334-AB06-C0306E81F9C4}" srcId="{830A19BE-6781-4B3A-8EDB-48B686B45989}" destId="{CF9F5BDD-5F5A-4B3F-BF03-2485CF10C3C2}" srcOrd="3" destOrd="0" parTransId="{88AAB92F-04FB-4813-9AD3-3EA93AE62404}" sibTransId="{E9E68443-7174-40B2-B79C-F281B4F0AFFA}"/>
    <dgm:cxn modelId="{823EC8C9-4F8F-D84B-B8A2-882BEBF7EC49}" type="presOf" srcId="{422D984D-33C8-483D-969B-BA37FB4DA458}" destId="{8C41B04C-93D1-5A41-8688-F7FAF7015C8C}" srcOrd="1" destOrd="0" presId="urn:microsoft.com/office/officeart/2016/7/layout/RepeatingBendingProcessNew"/>
    <dgm:cxn modelId="{576AE4D3-4971-42F2-B82A-5E7363B1DDE1}" srcId="{830A19BE-6781-4B3A-8EDB-48B686B45989}" destId="{2F2CA653-AEBF-415A-8B8E-8AA83AE5AD81}" srcOrd="1" destOrd="0" parTransId="{856B27A1-F367-4DFF-9196-95E9858F1C1F}" sibTransId="{C8CCD9D8-A2A1-4D60-A42B-E5B913AB51CD}"/>
    <dgm:cxn modelId="{B7D437D4-FD56-40D5-BF6A-62CE49B7C9B0}" srcId="{830A19BE-6781-4B3A-8EDB-48B686B45989}" destId="{B9F1B892-DF25-4197-83BE-ED4DEE36EB67}" srcOrd="5" destOrd="0" parTransId="{FCE950A1-CAEA-4217-B375-4CDB1EB7B15B}" sibTransId="{422D984D-33C8-483D-969B-BA37FB4DA458}"/>
    <dgm:cxn modelId="{52F372D5-77D3-1648-8469-D551B4EFCD20}" type="presOf" srcId="{25FE6AF3-CC05-4F45-BFA1-9838990FEAA9}" destId="{F08035C7-B6E1-3C4F-BD7B-D7A54EEDA08F}" srcOrd="0" destOrd="0" presId="urn:microsoft.com/office/officeart/2016/7/layout/RepeatingBendingProcessNew"/>
    <dgm:cxn modelId="{B6B46FDB-9398-5042-84AD-4AF132A0C3CB}" type="presOf" srcId="{2F2CA653-AEBF-415A-8B8E-8AA83AE5AD81}" destId="{5809984E-62A8-BB4F-9BED-290A031E2FEA}" srcOrd="0" destOrd="0" presId="urn:microsoft.com/office/officeart/2016/7/layout/RepeatingBendingProcessNew"/>
    <dgm:cxn modelId="{67A49ADB-48B9-CC4B-80D6-CC0718D378E1}" type="presOf" srcId="{E9E68443-7174-40B2-B79C-F281B4F0AFFA}" destId="{277A91EC-8092-C74D-B5B9-1E363DFEB359}" srcOrd="1" destOrd="0" presId="urn:microsoft.com/office/officeart/2016/7/layout/RepeatingBendingProcessNew"/>
    <dgm:cxn modelId="{569F1CE4-B596-6348-B6AC-339347E5325A}" type="presOf" srcId="{6FE69286-556E-48DE-B029-66A4C2C1A40F}" destId="{D6C91BE7-FE34-0949-9289-F37B0A2834FA}" srcOrd="1" destOrd="0" presId="urn:microsoft.com/office/officeart/2016/7/layout/RepeatingBendingProcessNew"/>
    <dgm:cxn modelId="{A3A1D4E6-B2F7-7B4B-A5E9-67E08662106B}" type="presOf" srcId="{C8CCD9D8-A2A1-4D60-A42B-E5B913AB51CD}" destId="{8C2CD394-1395-F74A-AC93-D62C3989235A}" srcOrd="0" destOrd="0" presId="urn:microsoft.com/office/officeart/2016/7/layout/RepeatingBendingProcessNew"/>
    <dgm:cxn modelId="{7D1FCBEB-1C41-7642-9742-4F41777170C3}" type="presOf" srcId="{EADAB032-3CF0-4751-8106-D58853D75327}" destId="{99B4AA98-09D1-C547-A109-3FBE7621FAE7}" srcOrd="0" destOrd="0" presId="urn:microsoft.com/office/officeart/2016/7/layout/RepeatingBendingProcessNew"/>
    <dgm:cxn modelId="{E4EA5DEC-6D3F-7444-A05A-4F7781D185AF}" type="presOf" srcId="{EC8AD13C-1087-4E89-9F78-C2B3388C9AB2}" destId="{E897150A-91D4-7E4C-AFEF-4CC811C21116}" srcOrd="0" destOrd="0" presId="urn:microsoft.com/office/officeart/2016/7/layout/RepeatingBendingProcessNew"/>
    <dgm:cxn modelId="{3DB45FEC-4C3D-DA49-9A5A-BABAD95208F3}" type="presOf" srcId="{13B3D064-9B5C-416F-9A2D-53277FD54F5B}" destId="{B03ADA99-2081-1542-B3EA-01BC286C7135}" srcOrd="1" destOrd="0" presId="urn:microsoft.com/office/officeart/2016/7/layout/RepeatingBendingProcessNew"/>
    <dgm:cxn modelId="{C52B8DF4-9FD4-6540-9605-E8D339B2E1A8}" type="presOf" srcId="{FEC27381-8821-4FDC-B047-F915BB3BBBF3}" destId="{BDA6755C-9EB9-E54A-A4EE-388D04D48B45}" srcOrd="0" destOrd="0" presId="urn:microsoft.com/office/officeart/2016/7/layout/RepeatingBendingProcessNew"/>
    <dgm:cxn modelId="{3CA824FA-0C9F-4ECF-9D59-4CEB86DD7CA0}" srcId="{830A19BE-6781-4B3A-8EDB-48B686B45989}" destId="{DC57542F-1599-4554-951A-1BC614C746CA}" srcOrd="7" destOrd="0" parTransId="{AE8E5059-0F0F-4C2F-87ED-CB82C54961A8}" sibTransId="{0E8A3C8B-F83F-403E-BA68-B78F2DAB96EA}"/>
    <dgm:cxn modelId="{966BBBFB-6F90-45CB-8740-61AD8759D1E1}" srcId="{830A19BE-6781-4B3A-8EDB-48B686B45989}" destId="{BA216ACC-DBB1-4C80-B3FD-C40634828219}" srcOrd="10" destOrd="0" parTransId="{D0FBEDA2-F4AE-4682-9D01-4CEBF9D75E1B}" sibTransId="{EC8AD13C-1087-4E89-9F78-C2B3388C9AB2}"/>
    <dgm:cxn modelId="{8FA859FC-FCC7-6844-ADC2-1FE998AFEA86}" type="presOf" srcId="{B9F1B892-DF25-4197-83BE-ED4DEE36EB67}" destId="{93BC07A4-E58B-EF41-98F9-DB147B2A0483}" srcOrd="0" destOrd="0" presId="urn:microsoft.com/office/officeart/2016/7/layout/RepeatingBendingProcessNew"/>
    <dgm:cxn modelId="{332782B9-274A-0C47-A95F-9DF23A97A4BA}" type="presParOf" srcId="{2A893072-8DA2-DB45-85A3-3400617A2AEA}" destId="{BDA6755C-9EB9-E54A-A4EE-388D04D48B45}" srcOrd="0" destOrd="0" presId="urn:microsoft.com/office/officeart/2016/7/layout/RepeatingBendingProcessNew"/>
    <dgm:cxn modelId="{F5BAF4F9-366E-5641-88F1-3AA92836217E}" type="presParOf" srcId="{2A893072-8DA2-DB45-85A3-3400617A2AEA}" destId="{9B03D1B2-66D7-1749-AB55-DB1EF3EE61F3}" srcOrd="1" destOrd="0" presId="urn:microsoft.com/office/officeart/2016/7/layout/RepeatingBendingProcessNew"/>
    <dgm:cxn modelId="{A8C8F12F-55DF-C344-AD1A-E33B346701A4}" type="presParOf" srcId="{9B03D1B2-66D7-1749-AB55-DB1EF3EE61F3}" destId="{D6C91BE7-FE34-0949-9289-F37B0A2834FA}" srcOrd="0" destOrd="0" presId="urn:microsoft.com/office/officeart/2016/7/layout/RepeatingBendingProcessNew"/>
    <dgm:cxn modelId="{6BFAE01B-FFA4-C74A-874D-E67D2A7188BF}" type="presParOf" srcId="{2A893072-8DA2-DB45-85A3-3400617A2AEA}" destId="{5809984E-62A8-BB4F-9BED-290A031E2FEA}" srcOrd="2" destOrd="0" presId="urn:microsoft.com/office/officeart/2016/7/layout/RepeatingBendingProcessNew"/>
    <dgm:cxn modelId="{2F704452-B795-5C48-B76D-EC0258917B42}" type="presParOf" srcId="{2A893072-8DA2-DB45-85A3-3400617A2AEA}" destId="{8C2CD394-1395-F74A-AC93-D62C3989235A}" srcOrd="3" destOrd="0" presId="urn:microsoft.com/office/officeart/2016/7/layout/RepeatingBendingProcessNew"/>
    <dgm:cxn modelId="{F44FBB5C-D44C-9340-A4D8-4843149602F8}" type="presParOf" srcId="{8C2CD394-1395-F74A-AC93-D62C3989235A}" destId="{03C569BE-26AC-F845-9002-C8A1D9CCDB73}" srcOrd="0" destOrd="0" presId="urn:microsoft.com/office/officeart/2016/7/layout/RepeatingBendingProcessNew"/>
    <dgm:cxn modelId="{FAA1E957-AE5D-AF49-80B9-0F15DA91A7C5}" type="presParOf" srcId="{2A893072-8DA2-DB45-85A3-3400617A2AEA}" destId="{F08035C7-B6E1-3C4F-BD7B-D7A54EEDA08F}" srcOrd="4" destOrd="0" presId="urn:microsoft.com/office/officeart/2016/7/layout/RepeatingBendingProcessNew"/>
    <dgm:cxn modelId="{9F7B725B-1E72-824D-AE25-0747D9A27892}" type="presParOf" srcId="{2A893072-8DA2-DB45-85A3-3400617A2AEA}" destId="{99B4AA98-09D1-C547-A109-3FBE7621FAE7}" srcOrd="5" destOrd="0" presId="urn:microsoft.com/office/officeart/2016/7/layout/RepeatingBendingProcessNew"/>
    <dgm:cxn modelId="{8C2E8552-966D-6F4E-97E6-B9266F67D972}" type="presParOf" srcId="{99B4AA98-09D1-C547-A109-3FBE7621FAE7}" destId="{476C9192-0471-6843-B3B7-FE011DE7455D}" srcOrd="0" destOrd="0" presId="urn:microsoft.com/office/officeart/2016/7/layout/RepeatingBendingProcessNew"/>
    <dgm:cxn modelId="{F90E1287-18C6-A543-BFE6-77A1BD86726E}" type="presParOf" srcId="{2A893072-8DA2-DB45-85A3-3400617A2AEA}" destId="{8E8F9184-BE8A-0A40-8E70-402ABE66B5E3}" srcOrd="6" destOrd="0" presId="urn:microsoft.com/office/officeart/2016/7/layout/RepeatingBendingProcessNew"/>
    <dgm:cxn modelId="{02682374-3C26-FC46-A46B-DEAB3AE7AE52}" type="presParOf" srcId="{2A893072-8DA2-DB45-85A3-3400617A2AEA}" destId="{2C5FDCB8-9DFC-C847-8093-A7AE91BBE866}" srcOrd="7" destOrd="0" presId="urn:microsoft.com/office/officeart/2016/7/layout/RepeatingBendingProcessNew"/>
    <dgm:cxn modelId="{6A17D066-1AAE-0240-932F-B15D23E5D845}" type="presParOf" srcId="{2C5FDCB8-9DFC-C847-8093-A7AE91BBE866}" destId="{277A91EC-8092-C74D-B5B9-1E363DFEB359}" srcOrd="0" destOrd="0" presId="urn:microsoft.com/office/officeart/2016/7/layout/RepeatingBendingProcessNew"/>
    <dgm:cxn modelId="{CD265FB3-163D-A047-B0E5-60C17C30C600}" type="presParOf" srcId="{2A893072-8DA2-DB45-85A3-3400617A2AEA}" destId="{03798B9D-B98E-0B4B-8989-01D23D684269}" srcOrd="8" destOrd="0" presId="urn:microsoft.com/office/officeart/2016/7/layout/RepeatingBendingProcessNew"/>
    <dgm:cxn modelId="{D5CA1166-2A50-224F-A0F0-B6017D1DB390}" type="presParOf" srcId="{2A893072-8DA2-DB45-85A3-3400617A2AEA}" destId="{67561396-D16A-ED48-8CF5-917AB1D3B84F}" srcOrd="9" destOrd="0" presId="urn:microsoft.com/office/officeart/2016/7/layout/RepeatingBendingProcessNew"/>
    <dgm:cxn modelId="{79D40E40-BF3B-CB46-84D9-83FB7CD4D475}" type="presParOf" srcId="{67561396-D16A-ED48-8CF5-917AB1D3B84F}" destId="{A30744EC-7258-1049-BCAA-34CC9F825365}" srcOrd="0" destOrd="0" presId="urn:microsoft.com/office/officeart/2016/7/layout/RepeatingBendingProcessNew"/>
    <dgm:cxn modelId="{86F30550-6A81-BC4C-B910-F67697D934D0}" type="presParOf" srcId="{2A893072-8DA2-DB45-85A3-3400617A2AEA}" destId="{93BC07A4-E58B-EF41-98F9-DB147B2A0483}" srcOrd="10" destOrd="0" presId="urn:microsoft.com/office/officeart/2016/7/layout/RepeatingBendingProcessNew"/>
    <dgm:cxn modelId="{4EA93BBC-08AC-AB45-99E4-93C0F67388C0}" type="presParOf" srcId="{2A893072-8DA2-DB45-85A3-3400617A2AEA}" destId="{E9AA620A-87F2-384B-BA0D-8763125425B7}" srcOrd="11" destOrd="0" presId="urn:microsoft.com/office/officeart/2016/7/layout/RepeatingBendingProcessNew"/>
    <dgm:cxn modelId="{7BE70E69-1537-C642-B13F-08E3A0B2F971}" type="presParOf" srcId="{E9AA620A-87F2-384B-BA0D-8763125425B7}" destId="{8C41B04C-93D1-5A41-8688-F7FAF7015C8C}" srcOrd="0" destOrd="0" presId="urn:microsoft.com/office/officeart/2016/7/layout/RepeatingBendingProcessNew"/>
    <dgm:cxn modelId="{C3C6C3F1-8D74-5A49-B3AD-51769F9BCCE2}" type="presParOf" srcId="{2A893072-8DA2-DB45-85A3-3400617A2AEA}" destId="{9049703B-60CF-AD41-A6EE-EAEBD5F398AD}" srcOrd="12" destOrd="0" presId="urn:microsoft.com/office/officeart/2016/7/layout/RepeatingBendingProcessNew"/>
    <dgm:cxn modelId="{370BD669-116A-494A-8DA4-3162A87F2965}" type="presParOf" srcId="{2A893072-8DA2-DB45-85A3-3400617A2AEA}" destId="{675ACBA5-AE6E-334D-AAE3-F67DABFE7A02}" srcOrd="13" destOrd="0" presId="urn:microsoft.com/office/officeart/2016/7/layout/RepeatingBendingProcessNew"/>
    <dgm:cxn modelId="{7E9717B8-79C6-244A-9382-143EBAD1CC6A}" type="presParOf" srcId="{675ACBA5-AE6E-334D-AAE3-F67DABFE7A02}" destId="{F617BE97-7791-B74D-8CE1-47800F97D706}" srcOrd="0" destOrd="0" presId="urn:microsoft.com/office/officeart/2016/7/layout/RepeatingBendingProcessNew"/>
    <dgm:cxn modelId="{AF58F8D3-0A89-2148-A41E-751F3D12CF61}" type="presParOf" srcId="{2A893072-8DA2-DB45-85A3-3400617A2AEA}" destId="{2778DE5C-7D1A-BA48-A27B-860AAA77C9E5}" srcOrd="14" destOrd="0" presId="urn:microsoft.com/office/officeart/2016/7/layout/RepeatingBendingProcessNew"/>
    <dgm:cxn modelId="{34AB4AE7-6423-ED4A-9A31-CF4474B9BD3C}" type="presParOf" srcId="{2A893072-8DA2-DB45-85A3-3400617A2AEA}" destId="{665041F2-6271-B340-B8A9-02B5328197C7}" srcOrd="15" destOrd="0" presId="urn:microsoft.com/office/officeart/2016/7/layout/RepeatingBendingProcessNew"/>
    <dgm:cxn modelId="{7FB43096-3744-EF4A-A6D6-965B7E748C12}" type="presParOf" srcId="{665041F2-6271-B340-B8A9-02B5328197C7}" destId="{4595FC95-E226-3548-B4AD-6ABE8266C05D}" srcOrd="0" destOrd="0" presId="urn:microsoft.com/office/officeart/2016/7/layout/RepeatingBendingProcessNew"/>
    <dgm:cxn modelId="{DAE5638A-6C90-6246-A17A-3727573AA3D7}" type="presParOf" srcId="{2A893072-8DA2-DB45-85A3-3400617A2AEA}" destId="{338609A8-EBE8-A248-AEAB-51F0EC99DB68}" srcOrd="16" destOrd="0" presId="urn:microsoft.com/office/officeart/2016/7/layout/RepeatingBendingProcessNew"/>
    <dgm:cxn modelId="{B1853018-7FCA-8F49-AD7B-86606E67FD7A}" type="presParOf" srcId="{2A893072-8DA2-DB45-85A3-3400617A2AEA}" destId="{6E53E29B-1DF9-BF49-94E0-CA02B1223EEA}" srcOrd="17" destOrd="0" presId="urn:microsoft.com/office/officeart/2016/7/layout/RepeatingBendingProcessNew"/>
    <dgm:cxn modelId="{F8274515-69A3-B149-855A-E97A7C773904}" type="presParOf" srcId="{6E53E29B-1DF9-BF49-94E0-CA02B1223EEA}" destId="{B03ADA99-2081-1542-B3EA-01BC286C7135}" srcOrd="0" destOrd="0" presId="urn:microsoft.com/office/officeart/2016/7/layout/RepeatingBendingProcessNew"/>
    <dgm:cxn modelId="{F894D0CA-DA1B-6C49-83C6-35C84F1ED63B}" type="presParOf" srcId="{2A893072-8DA2-DB45-85A3-3400617A2AEA}" destId="{B65AAF60-41BB-3A43-9139-8CAEAD6BADFE}" srcOrd="18" destOrd="0" presId="urn:microsoft.com/office/officeart/2016/7/layout/RepeatingBendingProcessNew"/>
    <dgm:cxn modelId="{9A67EC55-3071-1443-987C-8E464582BED6}" type="presParOf" srcId="{2A893072-8DA2-DB45-85A3-3400617A2AEA}" destId="{83A540A4-A893-C04A-B4AA-4F7102120605}" srcOrd="19" destOrd="0" presId="urn:microsoft.com/office/officeart/2016/7/layout/RepeatingBendingProcessNew"/>
    <dgm:cxn modelId="{FFAEB63A-C02D-7E41-8BD8-A88D11DBEE0E}" type="presParOf" srcId="{83A540A4-A893-C04A-B4AA-4F7102120605}" destId="{20F4395E-59BA-C747-B18C-DE43CF42B8BD}" srcOrd="0" destOrd="0" presId="urn:microsoft.com/office/officeart/2016/7/layout/RepeatingBendingProcessNew"/>
    <dgm:cxn modelId="{CC4BF102-3687-8046-BE05-1ECB7D1610FD}" type="presParOf" srcId="{2A893072-8DA2-DB45-85A3-3400617A2AEA}" destId="{251FBF9F-750C-B147-B8EB-6F7068088D82}" srcOrd="20" destOrd="0" presId="urn:microsoft.com/office/officeart/2016/7/layout/RepeatingBendingProcessNew"/>
    <dgm:cxn modelId="{9613E392-DE8F-3B40-A4A5-6F793A575DE5}" type="presParOf" srcId="{2A893072-8DA2-DB45-85A3-3400617A2AEA}" destId="{E897150A-91D4-7E4C-AFEF-4CC811C21116}" srcOrd="21" destOrd="0" presId="urn:microsoft.com/office/officeart/2016/7/layout/RepeatingBendingProcessNew"/>
    <dgm:cxn modelId="{3EB6F511-43F0-B645-B26C-B458584061BD}" type="presParOf" srcId="{E897150A-91D4-7E4C-AFEF-4CC811C21116}" destId="{AC6B9516-237C-4343-972B-6DBA27470201}" srcOrd="0" destOrd="0" presId="urn:microsoft.com/office/officeart/2016/7/layout/RepeatingBendingProcessNew"/>
    <dgm:cxn modelId="{4783B4E5-0621-DE4C-BC60-8BD65DF4DBE9}" type="presParOf" srcId="{2A893072-8DA2-DB45-85A3-3400617A2AEA}" destId="{3A976C87-19AE-CE49-B16F-2266626745FC}"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875181A-06F9-4502-AC5C-98EC577039E5}" type="doc">
      <dgm:prSet loTypeId="urn:microsoft.com/office/officeart/2018/2/layout/IconLabelDescriptionList" loCatId="icon" qsTypeId="urn:microsoft.com/office/officeart/2005/8/quickstyle/simple4" qsCatId="simple" csTypeId="urn:microsoft.com/office/officeart/2005/8/colors/colorful4" csCatId="colorful" phldr="1"/>
      <dgm:spPr/>
      <dgm:t>
        <a:bodyPr/>
        <a:lstStyle/>
        <a:p>
          <a:endParaRPr lang="en-US"/>
        </a:p>
      </dgm:t>
    </dgm:pt>
    <dgm:pt modelId="{B60A8DC8-68B7-4026-AF9C-9398F7DD3C4B}">
      <dgm:prSet/>
      <dgm:spPr/>
      <dgm:t>
        <a:bodyPr/>
        <a:lstStyle/>
        <a:p>
          <a:pPr>
            <a:lnSpc>
              <a:spcPct val="100000"/>
            </a:lnSpc>
            <a:defRPr b="1"/>
          </a:pPr>
          <a:r>
            <a:rPr lang="en-US"/>
            <a:t>Collaborate with school counselors, social workers, and other support staff</a:t>
          </a:r>
        </a:p>
      </dgm:t>
    </dgm:pt>
    <dgm:pt modelId="{5C0C3407-AB35-485E-8CD4-1563BB8C5220}" type="parTrans" cxnId="{EB225901-F6BC-40BA-BA41-FEF1DF287623}">
      <dgm:prSet/>
      <dgm:spPr/>
      <dgm:t>
        <a:bodyPr/>
        <a:lstStyle/>
        <a:p>
          <a:endParaRPr lang="en-US"/>
        </a:p>
      </dgm:t>
    </dgm:pt>
    <dgm:pt modelId="{69BED51F-E6D1-4AE4-B7CA-132DD6E3AF6E}" type="sibTrans" cxnId="{EB225901-F6BC-40BA-BA41-FEF1DF287623}">
      <dgm:prSet/>
      <dgm:spPr/>
      <dgm:t>
        <a:bodyPr/>
        <a:lstStyle/>
        <a:p>
          <a:endParaRPr lang="en-US"/>
        </a:p>
      </dgm:t>
    </dgm:pt>
    <dgm:pt modelId="{FB643DE0-C632-423E-9385-5F70434F3022}">
      <dgm:prSet/>
      <dgm:spPr/>
      <dgm:t>
        <a:bodyPr/>
        <a:lstStyle/>
        <a:p>
          <a:pPr>
            <a:lnSpc>
              <a:spcPct val="100000"/>
            </a:lnSpc>
          </a:pPr>
          <a:r>
            <a:rPr lang="en-US"/>
            <a:t>Ensure students have access to mental health services and resources</a:t>
          </a:r>
        </a:p>
      </dgm:t>
    </dgm:pt>
    <dgm:pt modelId="{A26D2EBC-4E7D-4E90-91DC-C806373C570F}" type="parTrans" cxnId="{EFAA31DE-6C5D-49D9-9A02-581324E4F36E}">
      <dgm:prSet/>
      <dgm:spPr/>
      <dgm:t>
        <a:bodyPr/>
        <a:lstStyle/>
        <a:p>
          <a:endParaRPr lang="en-US"/>
        </a:p>
      </dgm:t>
    </dgm:pt>
    <dgm:pt modelId="{558E146E-724C-4714-BF77-81D648A02ECF}" type="sibTrans" cxnId="{EFAA31DE-6C5D-49D9-9A02-581324E4F36E}">
      <dgm:prSet/>
      <dgm:spPr/>
      <dgm:t>
        <a:bodyPr/>
        <a:lstStyle/>
        <a:p>
          <a:endParaRPr lang="en-US"/>
        </a:p>
      </dgm:t>
    </dgm:pt>
    <dgm:pt modelId="{8951DA04-3B13-419A-B85F-A5CC82EB676C}">
      <dgm:prSet/>
      <dgm:spPr/>
      <dgm:t>
        <a:bodyPr/>
        <a:lstStyle/>
        <a:p>
          <a:pPr>
            <a:lnSpc>
              <a:spcPct val="100000"/>
            </a:lnSpc>
            <a:defRPr b="1"/>
          </a:pPr>
          <a:r>
            <a:rPr lang="en-US"/>
            <a:t>Host regular meetings with the school's counseling team</a:t>
          </a:r>
        </a:p>
      </dgm:t>
    </dgm:pt>
    <dgm:pt modelId="{2C3214FB-9432-4361-8FDE-BDF660CB2FBF}" type="parTrans" cxnId="{26A22D46-FE76-4553-B433-75C522A09843}">
      <dgm:prSet/>
      <dgm:spPr/>
      <dgm:t>
        <a:bodyPr/>
        <a:lstStyle/>
        <a:p>
          <a:endParaRPr lang="en-US"/>
        </a:p>
      </dgm:t>
    </dgm:pt>
    <dgm:pt modelId="{86465E19-6FA4-4B2B-82F2-ED7951485DC4}" type="sibTrans" cxnId="{26A22D46-FE76-4553-B433-75C522A09843}">
      <dgm:prSet/>
      <dgm:spPr/>
      <dgm:t>
        <a:bodyPr/>
        <a:lstStyle/>
        <a:p>
          <a:endParaRPr lang="en-US"/>
        </a:p>
      </dgm:t>
    </dgm:pt>
    <dgm:pt modelId="{E5FE5B95-ECC8-4CAB-BCE8-41BC838146F0}">
      <dgm:prSet/>
      <dgm:spPr/>
      <dgm:t>
        <a:bodyPr/>
        <a:lstStyle/>
        <a:p>
          <a:pPr>
            <a:lnSpc>
              <a:spcPct val="100000"/>
            </a:lnSpc>
          </a:pPr>
          <a:r>
            <a:rPr lang="en-US" dirty="0"/>
            <a:t>Discuss students' well-being</a:t>
          </a:r>
        </a:p>
      </dgm:t>
    </dgm:pt>
    <dgm:pt modelId="{47EE38D6-EC75-44FC-973F-F58409EE5600}" type="parTrans" cxnId="{35D25696-166A-4EEF-A735-B626B55ED0B2}">
      <dgm:prSet/>
      <dgm:spPr/>
      <dgm:t>
        <a:bodyPr/>
        <a:lstStyle/>
        <a:p>
          <a:endParaRPr lang="en-US"/>
        </a:p>
      </dgm:t>
    </dgm:pt>
    <dgm:pt modelId="{85DA8C2C-D965-4F71-BECA-6F4C35B30774}" type="sibTrans" cxnId="{35D25696-166A-4EEF-A735-B626B55ED0B2}">
      <dgm:prSet/>
      <dgm:spPr/>
      <dgm:t>
        <a:bodyPr/>
        <a:lstStyle/>
        <a:p>
          <a:endParaRPr lang="en-US"/>
        </a:p>
      </dgm:t>
    </dgm:pt>
    <dgm:pt modelId="{7B0568C7-8F5C-43F8-A06C-181585A5CF79}">
      <dgm:prSet/>
      <dgm:spPr/>
      <dgm:t>
        <a:bodyPr/>
        <a:lstStyle/>
        <a:p>
          <a:pPr>
            <a:lnSpc>
              <a:spcPct val="100000"/>
            </a:lnSpc>
          </a:pPr>
          <a:r>
            <a:rPr lang="en-US"/>
            <a:t>Identify those who may benefit from additional support</a:t>
          </a:r>
        </a:p>
      </dgm:t>
    </dgm:pt>
    <dgm:pt modelId="{D4734814-1495-4F00-890A-2B84491E35BE}" type="parTrans" cxnId="{11794295-AC6C-48DF-9E74-DF2497600E6F}">
      <dgm:prSet/>
      <dgm:spPr/>
      <dgm:t>
        <a:bodyPr/>
        <a:lstStyle/>
        <a:p>
          <a:endParaRPr lang="en-US"/>
        </a:p>
      </dgm:t>
    </dgm:pt>
    <dgm:pt modelId="{94BCD1CA-D6F5-4451-A114-36AEF50C2861}" type="sibTrans" cxnId="{11794295-AC6C-48DF-9E74-DF2497600E6F}">
      <dgm:prSet/>
      <dgm:spPr/>
      <dgm:t>
        <a:bodyPr/>
        <a:lstStyle/>
        <a:p>
          <a:endParaRPr lang="en-US"/>
        </a:p>
      </dgm:t>
    </dgm:pt>
    <dgm:pt modelId="{B9B2B7C6-F8B6-454E-B667-26ED25408639}" type="pres">
      <dgm:prSet presAssocID="{A875181A-06F9-4502-AC5C-98EC577039E5}" presName="root" presStyleCnt="0">
        <dgm:presLayoutVars>
          <dgm:dir/>
          <dgm:resizeHandles val="exact"/>
        </dgm:presLayoutVars>
      </dgm:prSet>
      <dgm:spPr/>
    </dgm:pt>
    <dgm:pt modelId="{FEF5F696-F657-4B4B-AB20-4D1B662FD712}" type="pres">
      <dgm:prSet presAssocID="{B60A8DC8-68B7-4026-AF9C-9398F7DD3C4B}" presName="compNode" presStyleCnt="0"/>
      <dgm:spPr/>
    </dgm:pt>
    <dgm:pt modelId="{74EBA081-CCA6-4D76-8329-A8FD71F73AD4}" type="pres">
      <dgm:prSet presAssocID="{B60A8DC8-68B7-4026-AF9C-9398F7DD3C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4CC53986-13D4-4DD9-AC0E-C22DB421AF17}" type="pres">
      <dgm:prSet presAssocID="{B60A8DC8-68B7-4026-AF9C-9398F7DD3C4B}" presName="iconSpace" presStyleCnt="0"/>
      <dgm:spPr/>
    </dgm:pt>
    <dgm:pt modelId="{8D428CB4-60AB-4269-8EE6-3462D1287ED8}" type="pres">
      <dgm:prSet presAssocID="{B60A8DC8-68B7-4026-AF9C-9398F7DD3C4B}" presName="parTx" presStyleLbl="revTx" presStyleIdx="0" presStyleCnt="4">
        <dgm:presLayoutVars>
          <dgm:chMax val="0"/>
          <dgm:chPref val="0"/>
        </dgm:presLayoutVars>
      </dgm:prSet>
      <dgm:spPr/>
    </dgm:pt>
    <dgm:pt modelId="{29CD12F8-7CD9-45F4-8D63-58B9475ECDFC}" type="pres">
      <dgm:prSet presAssocID="{B60A8DC8-68B7-4026-AF9C-9398F7DD3C4B}" presName="txSpace" presStyleCnt="0"/>
      <dgm:spPr/>
    </dgm:pt>
    <dgm:pt modelId="{A8D30F7E-C539-4472-B4BA-B76824A6222D}" type="pres">
      <dgm:prSet presAssocID="{B60A8DC8-68B7-4026-AF9C-9398F7DD3C4B}" presName="desTx" presStyleLbl="revTx" presStyleIdx="1" presStyleCnt="4">
        <dgm:presLayoutVars/>
      </dgm:prSet>
      <dgm:spPr/>
    </dgm:pt>
    <dgm:pt modelId="{E66F9D78-D670-4F75-8DFE-0BC45A941CDF}" type="pres">
      <dgm:prSet presAssocID="{69BED51F-E6D1-4AE4-B7CA-132DD6E3AF6E}" presName="sibTrans" presStyleCnt="0"/>
      <dgm:spPr/>
    </dgm:pt>
    <dgm:pt modelId="{B2A30574-72B9-4B7A-8A04-0C826470E034}" type="pres">
      <dgm:prSet presAssocID="{8951DA04-3B13-419A-B85F-A5CC82EB676C}" presName="compNode" presStyleCnt="0"/>
      <dgm:spPr/>
    </dgm:pt>
    <dgm:pt modelId="{EF7D0EA5-4B34-45EB-BAC9-C621925376EF}" type="pres">
      <dgm:prSet presAssocID="{8951DA04-3B13-419A-B85F-A5CC82EB67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9FEE0B7E-A250-4CAC-9549-74084D966B71}" type="pres">
      <dgm:prSet presAssocID="{8951DA04-3B13-419A-B85F-A5CC82EB676C}" presName="iconSpace" presStyleCnt="0"/>
      <dgm:spPr/>
    </dgm:pt>
    <dgm:pt modelId="{BF255F03-3250-48E8-8A11-7DCDE3C1867F}" type="pres">
      <dgm:prSet presAssocID="{8951DA04-3B13-419A-B85F-A5CC82EB676C}" presName="parTx" presStyleLbl="revTx" presStyleIdx="2" presStyleCnt="4">
        <dgm:presLayoutVars>
          <dgm:chMax val="0"/>
          <dgm:chPref val="0"/>
        </dgm:presLayoutVars>
      </dgm:prSet>
      <dgm:spPr/>
    </dgm:pt>
    <dgm:pt modelId="{A28A4CD8-696C-4056-A978-A43FCF10BB8D}" type="pres">
      <dgm:prSet presAssocID="{8951DA04-3B13-419A-B85F-A5CC82EB676C}" presName="txSpace" presStyleCnt="0"/>
      <dgm:spPr/>
    </dgm:pt>
    <dgm:pt modelId="{5D82182F-F0D3-4193-861E-C72BB7FB97A5}" type="pres">
      <dgm:prSet presAssocID="{8951DA04-3B13-419A-B85F-A5CC82EB676C}" presName="desTx" presStyleLbl="revTx" presStyleIdx="3" presStyleCnt="4">
        <dgm:presLayoutVars/>
      </dgm:prSet>
      <dgm:spPr/>
    </dgm:pt>
  </dgm:ptLst>
  <dgm:cxnLst>
    <dgm:cxn modelId="{EB225901-F6BC-40BA-BA41-FEF1DF287623}" srcId="{A875181A-06F9-4502-AC5C-98EC577039E5}" destId="{B60A8DC8-68B7-4026-AF9C-9398F7DD3C4B}" srcOrd="0" destOrd="0" parTransId="{5C0C3407-AB35-485E-8CD4-1563BB8C5220}" sibTransId="{69BED51F-E6D1-4AE4-B7CA-132DD6E3AF6E}"/>
    <dgm:cxn modelId="{26A22D46-FE76-4553-B433-75C522A09843}" srcId="{A875181A-06F9-4502-AC5C-98EC577039E5}" destId="{8951DA04-3B13-419A-B85F-A5CC82EB676C}" srcOrd="1" destOrd="0" parTransId="{2C3214FB-9432-4361-8FDE-BDF660CB2FBF}" sibTransId="{86465E19-6FA4-4B2B-82F2-ED7951485DC4}"/>
    <dgm:cxn modelId="{14A04F4B-338A-4B26-A8F3-57CAAE2012AF}" type="presOf" srcId="{8951DA04-3B13-419A-B85F-A5CC82EB676C}" destId="{BF255F03-3250-48E8-8A11-7DCDE3C1867F}" srcOrd="0" destOrd="0" presId="urn:microsoft.com/office/officeart/2018/2/layout/IconLabelDescriptionList"/>
    <dgm:cxn modelId="{E997A254-AE5F-4121-897E-B082B48C9AFC}" type="presOf" srcId="{7B0568C7-8F5C-43F8-A06C-181585A5CF79}" destId="{5D82182F-F0D3-4193-861E-C72BB7FB97A5}" srcOrd="0" destOrd="1" presId="urn:microsoft.com/office/officeart/2018/2/layout/IconLabelDescriptionList"/>
    <dgm:cxn modelId="{EA7D0779-CAA4-43DC-B5F7-B969A56845F5}" type="presOf" srcId="{B60A8DC8-68B7-4026-AF9C-9398F7DD3C4B}" destId="{8D428CB4-60AB-4269-8EE6-3462D1287ED8}" srcOrd="0" destOrd="0" presId="urn:microsoft.com/office/officeart/2018/2/layout/IconLabelDescriptionList"/>
    <dgm:cxn modelId="{70D3287E-9E80-4215-A2A0-4A2B8DA404A3}" type="presOf" srcId="{A875181A-06F9-4502-AC5C-98EC577039E5}" destId="{B9B2B7C6-F8B6-454E-B667-26ED25408639}" srcOrd="0" destOrd="0" presId="urn:microsoft.com/office/officeart/2018/2/layout/IconLabelDescriptionList"/>
    <dgm:cxn modelId="{11794295-AC6C-48DF-9E74-DF2497600E6F}" srcId="{8951DA04-3B13-419A-B85F-A5CC82EB676C}" destId="{7B0568C7-8F5C-43F8-A06C-181585A5CF79}" srcOrd="1" destOrd="0" parTransId="{D4734814-1495-4F00-890A-2B84491E35BE}" sibTransId="{94BCD1CA-D6F5-4451-A114-36AEF50C2861}"/>
    <dgm:cxn modelId="{35D25696-166A-4EEF-A735-B626B55ED0B2}" srcId="{8951DA04-3B13-419A-B85F-A5CC82EB676C}" destId="{E5FE5B95-ECC8-4CAB-BCE8-41BC838146F0}" srcOrd="0" destOrd="0" parTransId="{47EE38D6-EC75-44FC-973F-F58409EE5600}" sibTransId="{85DA8C2C-D965-4F71-BECA-6F4C35B30774}"/>
    <dgm:cxn modelId="{EFAA31DE-6C5D-49D9-9A02-581324E4F36E}" srcId="{B60A8DC8-68B7-4026-AF9C-9398F7DD3C4B}" destId="{FB643DE0-C632-423E-9385-5F70434F3022}" srcOrd="0" destOrd="0" parTransId="{A26D2EBC-4E7D-4E90-91DC-C806373C570F}" sibTransId="{558E146E-724C-4714-BF77-81D648A02ECF}"/>
    <dgm:cxn modelId="{897936EF-11E4-46FD-AC3B-5314C0F1E05A}" type="presOf" srcId="{FB643DE0-C632-423E-9385-5F70434F3022}" destId="{A8D30F7E-C539-4472-B4BA-B76824A6222D}" srcOrd="0" destOrd="0" presId="urn:microsoft.com/office/officeart/2018/2/layout/IconLabelDescriptionList"/>
    <dgm:cxn modelId="{1E3BA0FB-BBC9-4431-90CF-86E6C018D429}" type="presOf" srcId="{E5FE5B95-ECC8-4CAB-BCE8-41BC838146F0}" destId="{5D82182F-F0D3-4193-861E-C72BB7FB97A5}" srcOrd="0" destOrd="0" presId="urn:microsoft.com/office/officeart/2018/2/layout/IconLabelDescriptionList"/>
    <dgm:cxn modelId="{CE1B6877-0424-4EA9-86B5-B3B9D646BB29}" type="presParOf" srcId="{B9B2B7C6-F8B6-454E-B667-26ED25408639}" destId="{FEF5F696-F657-4B4B-AB20-4D1B662FD712}" srcOrd="0" destOrd="0" presId="urn:microsoft.com/office/officeart/2018/2/layout/IconLabelDescriptionList"/>
    <dgm:cxn modelId="{35A7ECE1-98A3-41F8-900C-7DC22F077212}" type="presParOf" srcId="{FEF5F696-F657-4B4B-AB20-4D1B662FD712}" destId="{74EBA081-CCA6-4D76-8329-A8FD71F73AD4}" srcOrd="0" destOrd="0" presId="urn:microsoft.com/office/officeart/2018/2/layout/IconLabelDescriptionList"/>
    <dgm:cxn modelId="{07B99E4C-75BC-499A-9DF2-56B14CC5AC13}" type="presParOf" srcId="{FEF5F696-F657-4B4B-AB20-4D1B662FD712}" destId="{4CC53986-13D4-4DD9-AC0E-C22DB421AF17}" srcOrd="1" destOrd="0" presId="urn:microsoft.com/office/officeart/2018/2/layout/IconLabelDescriptionList"/>
    <dgm:cxn modelId="{B971198E-6BF1-4BA8-B1C4-A3C094A8754A}" type="presParOf" srcId="{FEF5F696-F657-4B4B-AB20-4D1B662FD712}" destId="{8D428CB4-60AB-4269-8EE6-3462D1287ED8}" srcOrd="2" destOrd="0" presId="urn:microsoft.com/office/officeart/2018/2/layout/IconLabelDescriptionList"/>
    <dgm:cxn modelId="{3322E4F6-55E9-4A94-9A72-D6DAC08FEE72}" type="presParOf" srcId="{FEF5F696-F657-4B4B-AB20-4D1B662FD712}" destId="{29CD12F8-7CD9-45F4-8D63-58B9475ECDFC}" srcOrd="3" destOrd="0" presId="urn:microsoft.com/office/officeart/2018/2/layout/IconLabelDescriptionList"/>
    <dgm:cxn modelId="{98D2AB71-B783-40C4-9E66-23471BBEDF63}" type="presParOf" srcId="{FEF5F696-F657-4B4B-AB20-4D1B662FD712}" destId="{A8D30F7E-C539-4472-B4BA-B76824A6222D}" srcOrd="4" destOrd="0" presId="urn:microsoft.com/office/officeart/2018/2/layout/IconLabelDescriptionList"/>
    <dgm:cxn modelId="{8C744B29-5F20-4F87-9A97-A2D386B78A12}" type="presParOf" srcId="{B9B2B7C6-F8B6-454E-B667-26ED25408639}" destId="{E66F9D78-D670-4F75-8DFE-0BC45A941CDF}" srcOrd="1" destOrd="0" presId="urn:microsoft.com/office/officeart/2018/2/layout/IconLabelDescriptionList"/>
    <dgm:cxn modelId="{04D6EC5E-C398-4060-8EFC-6B27F1346B9B}" type="presParOf" srcId="{B9B2B7C6-F8B6-454E-B667-26ED25408639}" destId="{B2A30574-72B9-4B7A-8A04-0C826470E034}" srcOrd="2" destOrd="0" presId="urn:microsoft.com/office/officeart/2018/2/layout/IconLabelDescriptionList"/>
    <dgm:cxn modelId="{27171773-F95E-467C-BC94-6EBBD9503242}" type="presParOf" srcId="{B2A30574-72B9-4B7A-8A04-0C826470E034}" destId="{EF7D0EA5-4B34-45EB-BAC9-C621925376EF}" srcOrd="0" destOrd="0" presId="urn:microsoft.com/office/officeart/2018/2/layout/IconLabelDescriptionList"/>
    <dgm:cxn modelId="{210ADB7C-A359-49F9-9198-009B7AC81224}" type="presParOf" srcId="{B2A30574-72B9-4B7A-8A04-0C826470E034}" destId="{9FEE0B7E-A250-4CAC-9549-74084D966B71}" srcOrd="1" destOrd="0" presId="urn:microsoft.com/office/officeart/2018/2/layout/IconLabelDescriptionList"/>
    <dgm:cxn modelId="{3BE0DAAE-D538-40C4-80DE-7AFA209257B0}" type="presParOf" srcId="{B2A30574-72B9-4B7A-8A04-0C826470E034}" destId="{BF255F03-3250-48E8-8A11-7DCDE3C1867F}" srcOrd="2" destOrd="0" presId="urn:microsoft.com/office/officeart/2018/2/layout/IconLabelDescriptionList"/>
    <dgm:cxn modelId="{E093AE6C-8A63-4A02-BE99-3A67F1D62DFB}" type="presParOf" srcId="{B2A30574-72B9-4B7A-8A04-0C826470E034}" destId="{A28A4CD8-696C-4056-A978-A43FCF10BB8D}" srcOrd="3" destOrd="0" presId="urn:microsoft.com/office/officeart/2018/2/layout/IconLabelDescriptionList"/>
    <dgm:cxn modelId="{495461E6-8BD1-42FF-ADFF-9FD5CDC2117C}" type="presParOf" srcId="{B2A30574-72B9-4B7A-8A04-0C826470E034}" destId="{5D82182F-F0D3-4193-861E-C72BB7FB97A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8D17E9E-F82D-4854-963E-19C1D82E7E2F}" type="doc">
      <dgm:prSet loTypeId="urn:microsoft.com/office/officeart/2016/7/layout/BasicLinearProcessNumbered" loCatId="process" qsTypeId="urn:microsoft.com/office/officeart/2005/8/quickstyle/simple1" qsCatId="simple" csTypeId="urn:microsoft.com/office/officeart/2005/8/colors/colorful4" csCatId="colorful" phldr="1"/>
      <dgm:spPr/>
      <dgm:t>
        <a:bodyPr/>
        <a:lstStyle/>
        <a:p>
          <a:endParaRPr lang="en-US"/>
        </a:p>
      </dgm:t>
    </dgm:pt>
    <dgm:pt modelId="{03893CED-B629-43B9-AE17-82AB413C1489}">
      <dgm:prSet custT="1"/>
      <dgm:spPr/>
      <dgm:t>
        <a:bodyPr/>
        <a:lstStyle/>
        <a:p>
          <a:r>
            <a:rPr lang="en-CA" sz="1800" dirty="0"/>
            <a:t>Advocate for and participate in professional development opportunities related to trauma-informed care, social and emotional learning, and strategies for working with children in high-stress environments.</a:t>
          </a:r>
          <a:endParaRPr lang="en-US" sz="1800" dirty="0"/>
        </a:p>
      </dgm:t>
    </dgm:pt>
    <dgm:pt modelId="{D35E5E01-9BF2-4357-81FD-C6D4348DDCC5}" type="parTrans" cxnId="{2A95902F-1B87-47B6-BED9-AABF986021F6}">
      <dgm:prSet/>
      <dgm:spPr/>
      <dgm:t>
        <a:bodyPr/>
        <a:lstStyle/>
        <a:p>
          <a:endParaRPr lang="en-US"/>
        </a:p>
      </dgm:t>
    </dgm:pt>
    <dgm:pt modelId="{F39B3F0F-4D6C-4135-8EB2-7AC193318A52}" type="sibTrans" cxnId="{2A95902F-1B87-47B6-BED9-AABF986021F6}">
      <dgm:prSet phldrT="1" phldr="0"/>
      <dgm:spPr/>
      <dgm:t>
        <a:bodyPr/>
        <a:lstStyle/>
        <a:p>
          <a:r>
            <a:rPr lang="en-US"/>
            <a:t>1</a:t>
          </a:r>
        </a:p>
      </dgm:t>
    </dgm:pt>
    <dgm:pt modelId="{7FF8F7B0-4BD6-4670-8F90-27333F66B644}">
      <dgm:prSet custT="1"/>
      <dgm:spPr/>
      <dgm:t>
        <a:bodyPr/>
        <a:lstStyle/>
        <a:p>
          <a:r>
            <a:rPr lang="en-CA" sz="1400" dirty="0" err="1"/>
            <a:t>Eg.</a:t>
          </a:r>
          <a:r>
            <a:rPr lang="en-CA" sz="1400" dirty="0"/>
            <a:t> Attend a workshop on trauma-informed teaching to learn about the impact of trauma on students and how to create a trauma-sensitive classroom.</a:t>
          </a:r>
          <a:endParaRPr lang="en-US" sz="1400" dirty="0"/>
        </a:p>
      </dgm:t>
    </dgm:pt>
    <dgm:pt modelId="{C0DFCF54-C169-4059-8BAA-2C91151D9097}" type="parTrans" cxnId="{AC6753EC-CD43-46EB-80CB-394CE4BA73C4}">
      <dgm:prSet/>
      <dgm:spPr/>
      <dgm:t>
        <a:bodyPr/>
        <a:lstStyle/>
        <a:p>
          <a:endParaRPr lang="en-US"/>
        </a:p>
      </dgm:t>
    </dgm:pt>
    <dgm:pt modelId="{71B67729-4953-4754-87DC-B0CAC042F284}" type="sibTrans" cxnId="{AC6753EC-CD43-46EB-80CB-394CE4BA73C4}">
      <dgm:prSet/>
      <dgm:spPr/>
      <dgm:t>
        <a:bodyPr/>
        <a:lstStyle/>
        <a:p>
          <a:endParaRPr lang="en-US"/>
        </a:p>
      </dgm:t>
    </dgm:pt>
    <dgm:pt modelId="{CBB4E94E-71A9-43C5-833A-7B9DFBE7C3CA}">
      <dgm:prSet custT="1"/>
      <dgm:spPr/>
      <dgm:t>
        <a:bodyPr/>
        <a:lstStyle/>
        <a:p>
          <a:r>
            <a:rPr lang="en-CA" sz="2000" dirty="0"/>
            <a:t>Maintain open and regular communication with parents or caregivers.</a:t>
          </a:r>
          <a:endParaRPr lang="en-US" sz="2000" dirty="0"/>
        </a:p>
      </dgm:t>
    </dgm:pt>
    <dgm:pt modelId="{EE3558B8-140A-4BA8-9013-73CF4F379D50}" type="parTrans" cxnId="{B0D0D1A1-2DAD-4152-97AC-692454AA0659}">
      <dgm:prSet/>
      <dgm:spPr/>
      <dgm:t>
        <a:bodyPr/>
        <a:lstStyle/>
        <a:p>
          <a:endParaRPr lang="en-US"/>
        </a:p>
      </dgm:t>
    </dgm:pt>
    <dgm:pt modelId="{27B30D76-751B-43E8-A45B-1DD5B226BDB5}" type="sibTrans" cxnId="{B0D0D1A1-2DAD-4152-97AC-692454AA0659}">
      <dgm:prSet phldrT="2" phldr="0"/>
      <dgm:spPr/>
      <dgm:t>
        <a:bodyPr/>
        <a:lstStyle/>
        <a:p>
          <a:r>
            <a:rPr lang="en-US"/>
            <a:t>2</a:t>
          </a:r>
        </a:p>
      </dgm:t>
    </dgm:pt>
    <dgm:pt modelId="{207B1A3B-EBCF-446E-9B1E-3B31253643FD}">
      <dgm:prSet custT="1"/>
      <dgm:spPr/>
      <dgm:t>
        <a:bodyPr/>
        <a:lstStyle/>
        <a:p>
          <a:r>
            <a:rPr lang="en-CA" sz="1600" dirty="0" err="1"/>
            <a:t>Eg.</a:t>
          </a:r>
          <a:r>
            <a:rPr lang="en-CA" sz="1600" dirty="0"/>
            <a:t> Send home a weekly newsletter or email updates to parents, summarizing classroom activities and providing tips for supporting their child's learning at home.</a:t>
          </a:r>
          <a:endParaRPr lang="en-US" sz="1600" dirty="0"/>
        </a:p>
      </dgm:t>
    </dgm:pt>
    <dgm:pt modelId="{7A5AA98C-CA10-4E44-B429-A3A467DEA062}" type="parTrans" cxnId="{BDFFD325-0139-48CF-BAAE-639FFB3345EF}">
      <dgm:prSet/>
      <dgm:spPr/>
      <dgm:t>
        <a:bodyPr/>
        <a:lstStyle/>
        <a:p>
          <a:endParaRPr lang="en-US"/>
        </a:p>
      </dgm:t>
    </dgm:pt>
    <dgm:pt modelId="{FCD22019-CE9B-4F30-ABD8-AE9603EE7F5C}" type="sibTrans" cxnId="{BDFFD325-0139-48CF-BAAE-639FFB3345EF}">
      <dgm:prSet/>
      <dgm:spPr/>
      <dgm:t>
        <a:bodyPr/>
        <a:lstStyle/>
        <a:p>
          <a:endParaRPr lang="en-US"/>
        </a:p>
      </dgm:t>
    </dgm:pt>
    <dgm:pt modelId="{C86425CE-3CE0-894C-996E-E1B2A510004C}" type="pres">
      <dgm:prSet presAssocID="{C8D17E9E-F82D-4854-963E-19C1D82E7E2F}" presName="Name0" presStyleCnt="0">
        <dgm:presLayoutVars>
          <dgm:animLvl val="lvl"/>
          <dgm:resizeHandles val="exact"/>
        </dgm:presLayoutVars>
      </dgm:prSet>
      <dgm:spPr/>
    </dgm:pt>
    <dgm:pt modelId="{F9A11640-64E7-CA46-922D-515534015148}" type="pres">
      <dgm:prSet presAssocID="{03893CED-B629-43B9-AE17-82AB413C1489}" presName="compositeNode" presStyleCnt="0">
        <dgm:presLayoutVars>
          <dgm:bulletEnabled val="1"/>
        </dgm:presLayoutVars>
      </dgm:prSet>
      <dgm:spPr/>
    </dgm:pt>
    <dgm:pt modelId="{6D7295E7-AB04-BF48-BCBC-8E03016141EF}" type="pres">
      <dgm:prSet presAssocID="{03893CED-B629-43B9-AE17-82AB413C1489}" presName="bgRect" presStyleLbl="bgAccFollowNode1" presStyleIdx="0" presStyleCnt="2"/>
      <dgm:spPr/>
    </dgm:pt>
    <dgm:pt modelId="{83146CDD-8B57-7649-ABCC-C8991A62740F}" type="pres">
      <dgm:prSet presAssocID="{F39B3F0F-4D6C-4135-8EB2-7AC193318A52}" presName="sibTransNodeCircle" presStyleLbl="alignNode1" presStyleIdx="0" presStyleCnt="4">
        <dgm:presLayoutVars>
          <dgm:chMax val="0"/>
          <dgm:bulletEnabled/>
        </dgm:presLayoutVars>
      </dgm:prSet>
      <dgm:spPr/>
    </dgm:pt>
    <dgm:pt modelId="{EF1438DE-B74D-E643-8007-26D19894349B}" type="pres">
      <dgm:prSet presAssocID="{03893CED-B629-43B9-AE17-82AB413C1489}" presName="bottomLine" presStyleLbl="alignNode1" presStyleIdx="1" presStyleCnt="4">
        <dgm:presLayoutVars/>
      </dgm:prSet>
      <dgm:spPr/>
    </dgm:pt>
    <dgm:pt modelId="{5EEA87AD-DF64-1145-9E95-609A3D931D2B}" type="pres">
      <dgm:prSet presAssocID="{03893CED-B629-43B9-AE17-82AB413C1489}" presName="nodeText" presStyleLbl="bgAccFollowNode1" presStyleIdx="0" presStyleCnt="2">
        <dgm:presLayoutVars>
          <dgm:bulletEnabled val="1"/>
        </dgm:presLayoutVars>
      </dgm:prSet>
      <dgm:spPr/>
    </dgm:pt>
    <dgm:pt modelId="{4A661C92-431F-6F4F-9D91-D658342873F1}" type="pres">
      <dgm:prSet presAssocID="{F39B3F0F-4D6C-4135-8EB2-7AC193318A52}" presName="sibTrans" presStyleCnt="0"/>
      <dgm:spPr/>
    </dgm:pt>
    <dgm:pt modelId="{85F14FEF-D63B-5744-A7CF-1718239D5F8D}" type="pres">
      <dgm:prSet presAssocID="{CBB4E94E-71A9-43C5-833A-7B9DFBE7C3CA}" presName="compositeNode" presStyleCnt="0">
        <dgm:presLayoutVars>
          <dgm:bulletEnabled val="1"/>
        </dgm:presLayoutVars>
      </dgm:prSet>
      <dgm:spPr/>
    </dgm:pt>
    <dgm:pt modelId="{A33AC762-3961-7143-96A3-691BCB0F849D}" type="pres">
      <dgm:prSet presAssocID="{CBB4E94E-71A9-43C5-833A-7B9DFBE7C3CA}" presName="bgRect" presStyleLbl="bgAccFollowNode1" presStyleIdx="1" presStyleCnt="2"/>
      <dgm:spPr/>
    </dgm:pt>
    <dgm:pt modelId="{139E2C07-8B3D-034C-A5F5-C5A515F3A268}" type="pres">
      <dgm:prSet presAssocID="{27B30D76-751B-43E8-A45B-1DD5B226BDB5}" presName="sibTransNodeCircle" presStyleLbl="alignNode1" presStyleIdx="2" presStyleCnt="4">
        <dgm:presLayoutVars>
          <dgm:chMax val="0"/>
          <dgm:bulletEnabled/>
        </dgm:presLayoutVars>
      </dgm:prSet>
      <dgm:spPr/>
    </dgm:pt>
    <dgm:pt modelId="{23850882-F2F2-E74D-B89B-455E60FCA653}" type="pres">
      <dgm:prSet presAssocID="{CBB4E94E-71A9-43C5-833A-7B9DFBE7C3CA}" presName="bottomLine" presStyleLbl="alignNode1" presStyleIdx="3" presStyleCnt="4">
        <dgm:presLayoutVars/>
      </dgm:prSet>
      <dgm:spPr/>
    </dgm:pt>
    <dgm:pt modelId="{8475F2B9-270C-0A4F-B2DC-AF6BA0ACBC34}" type="pres">
      <dgm:prSet presAssocID="{CBB4E94E-71A9-43C5-833A-7B9DFBE7C3CA}" presName="nodeText" presStyleLbl="bgAccFollowNode1" presStyleIdx="1" presStyleCnt="2">
        <dgm:presLayoutVars>
          <dgm:bulletEnabled val="1"/>
        </dgm:presLayoutVars>
      </dgm:prSet>
      <dgm:spPr/>
    </dgm:pt>
  </dgm:ptLst>
  <dgm:cxnLst>
    <dgm:cxn modelId="{C67FF205-D378-F446-AFE2-358E54411D6E}" type="presOf" srcId="{03893CED-B629-43B9-AE17-82AB413C1489}" destId="{6D7295E7-AB04-BF48-BCBC-8E03016141EF}" srcOrd="0" destOrd="0" presId="urn:microsoft.com/office/officeart/2016/7/layout/BasicLinearProcessNumbered"/>
    <dgm:cxn modelId="{E6A12206-8F4A-EE4C-A045-9D9DA9D511AB}" type="presOf" srcId="{C8D17E9E-F82D-4854-963E-19C1D82E7E2F}" destId="{C86425CE-3CE0-894C-996E-E1B2A510004C}" srcOrd="0" destOrd="0" presId="urn:microsoft.com/office/officeart/2016/7/layout/BasicLinearProcessNumbered"/>
    <dgm:cxn modelId="{BDFFD325-0139-48CF-BAAE-639FFB3345EF}" srcId="{CBB4E94E-71A9-43C5-833A-7B9DFBE7C3CA}" destId="{207B1A3B-EBCF-446E-9B1E-3B31253643FD}" srcOrd="0" destOrd="0" parTransId="{7A5AA98C-CA10-4E44-B429-A3A467DEA062}" sibTransId="{FCD22019-CE9B-4F30-ABD8-AE9603EE7F5C}"/>
    <dgm:cxn modelId="{2A95902F-1B87-47B6-BED9-AABF986021F6}" srcId="{C8D17E9E-F82D-4854-963E-19C1D82E7E2F}" destId="{03893CED-B629-43B9-AE17-82AB413C1489}" srcOrd="0" destOrd="0" parTransId="{D35E5E01-9BF2-4357-81FD-C6D4348DDCC5}" sibTransId="{F39B3F0F-4D6C-4135-8EB2-7AC193318A52}"/>
    <dgm:cxn modelId="{4559AD3C-C7D4-1246-B9C6-084A15550DE3}" type="presOf" srcId="{CBB4E94E-71A9-43C5-833A-7B9DFBE7C3CA}" destId="{8475F2B9-270C-0A4F-B2DC-AF6BA0ACBC34}" srcOrd="1" destOrd="0" presId="urn:microsoft.com/office/officeart/2016/7/layout/BasicLinearProcessNumbered"/>
    <dgm:cxn modelId="{D25C8453-EE8B-0841-8334-62BD5056C4D6}" type="presOf" srcId="{F39B3F0F-4D6C-4135-8EB2-7AC193318A52}" destId="{83146CDD-8B57-7649-ABCC-C8991A62740F}" srcOrd="0" destOrd="0" presId="urn:microsoft.com/office/officeart/2016/7/layout/BasicLinearProcessNumbered"/>
    <dgm:cxn modelId="{B0D0D1A1-2DAD-4152-97AC-692454AA0659}" srcId="{C8D17E9E-F82D-4854-963E-19C1D82E7E2F}" destId="{CBB4E94E-71A9-43C5-833A-7B9DFBE7C3CA}" srcOrd="1" destOrd="0" parTransId="{EE3558B8-140A-4BA8-9013-73CF4F379D50}" sibTransId="{27B30D76-751B-43E8-A45B-1DD5B226BDB5}"/>
    <dgm:cxn modelId="{99FA9DC6-5B30-1849-A4E5-C2E11AAB942E}" type="presOf" srcId="{27B30D76-751B-43E8-A45B-1DD5B226BDB5}" destId="{139E2C07-8B3D-034C-A5F5-C5A515F3A268}" srcOrd="0" destOrd="0" presId="urn:microsoft.com/office/officeart/2016/7/layout/BasicLinearProcessNumbered"/>
    <dgm:cxn modelId="{ACFB79CE-A13E-254F-8B38-6D93843636DC}" type="presOf" srcId="{03893CED-B629-43B9-AE17-82AB413C1489}" destId="{5EEA87AD-DF64-1145-9E95-609A3D931D2B}" srcOrd="1" destOrd="0" presId="urn:microsoft.com/office/officeart/2016/7/layout/BasicLinearProcessNumbered"/>
    <dgm:cxn modelId="{8C52CDDD-38A3-AB4A-8372-F57708328917}" type="presOf" srcId="{207B1A3B-EBCF-446E-9B1E-3B31253643FD}" destId="{8475F2B9-270C-0A4F-B2DC-AF6BA0ACBC34}" srcOrd="0" destOrd="1" presId="urn:microsoft.com/office/officeart/2016/7/layout/BasicLinearProcessNumbered"/>
    <dgm:cxn modelId="{D62A13E1-62F8-454A-9B8B-D3A19E654E18}" type="presOf" srcId="{7FF8F7B0-4BD6-4670-8F90-27333F66B644}" destId="{5EEA87AD-DF64-1145-9E95-609A3D931D2B}" srcOrd="0" destOrd="1" presId="urn:microsoft.com/office/officeart/2016/7/layout/BasicLinearProcessNumbered"/>
    <dgm:cxn modelId="{AC6753EC-CD43-46EB-80CB-394CE4BA73C4}" srcId="{03893CED-B629-43B9-AE17-82AB413C1489}" destId="{7FF8F7B0-4BD6-4670-8F90-27333F66B644}" srcOrd="0" destOrd="0" parTransId="{C0DFCF54-C169-4059-8BAA-2C91151D9097}" sibTransId="{71B67729-4953-4754-87DC-B0CAC042F284}"/>
    <dgm:cxn modelId="{CD230AFA-8B6C-C64D-A41A-A4BD3E0CFF58}" type="presOf" srcId="{CBB4E94E-71A9-43C5-833A-7B9DFBE7C3CA}" destId="{A33AC762-3961-7143-96A3-691BCB0F849D}" srcOrd="0" destOrd="0" presId="urn:microsoft.com/office/officeart/2016/7/layout/BasicLinearProcessNumbered"/>
    <dgm:cxn modelId="{524F9BA6-466A-A14C-B4C4-D8496E2D0A60}" type="presParOf" srcId="{C86425CE-3CE0-894C-996E-E1B2A510004C}" destId="{F9A11640-64E7-CA46-922D-515534015148}" srcOrd="0" destOrd="0" presId="urn:microsoft.com/office/officeart/2016/7/layout/BasicLinearProcessNumbered"/>
    <dgm:cxn modelId="{C6D87848-4A48-E74E-9675-9736CB095465}" type="presParOf" srcId="{F9A11640-64E7-CA46-922D-515534015148}" destId="{6D7295E7-AB04-BF48-BCBC-8E03016141EF}" srcOrd="0" destOrd="0" presId="urn:microsoft.com/office/officeart/2016/7/layout/BasicLinearProcessNumbered"/>
    <dgm:cxn modelId="{7A6EE2A6-E802-5048-938A-2E17B8AD5C28}" type="presParOf" srcId="{F9A11640-64E7-CA46-922D-515534015148}" destId="{83146CDD-8B57-7649-ABCC-C8991A62740F}" srcOrd="1" destOrd="0" presId="urn:microsoft.com/office/officeart/2016/7/layout/BasicLinearProcessNumbered"/>
    <dgm:cxn modelId="{ECF5AA17-FDF3-D74E-B5D0-8562E06BE62C}" type="presParOf" srcId="{F9A11640-64E7-CA46-922D-515534015148}" destId="{EF1438DE-B74D-E643-8007-26D19894349B}" srcOrd="2" destOrd="0" presId="urn:microsoft.com/office/officeart/2016/7/layout/BasicLinearProcessNumbered"/>
    <dgm:cxn modelId="{818D5B36-CD94-D342-B8DC-049061E34A39}" type="presParOf" srcId="{F9A11640-64E7-CA46-922D-515534015148}" destId="{5EEA87AD-DF64-1145-9E95-609A3D931D2B}" srcOrd="3" destOrd="0" presId="urn:microsoft.com/office/officeart/2016/7/layout/BasicLinearProcessNumbered"/>
    <dgm:cxn modelId="{4C6AFE21-82A7-494E-9AC8-4323B21EB651}" type="presParOf" srcId="{C86425CE-3CE0-894C-996E-E1B2A510004C}" destId="{4A661C92-431F-6F4F-9D91-D658342873F1}" srcOrd="1" destOrd="0" presId="urn:microsoft.com/office/officeart/2016/7/layout/BasicLinearProcessNumbered"/>
    <dgm:cxn modelId="{883DF089-7CE7-DA40-8D32-4076DCCEF6FA}" type="presParOf" srcId="{C86425CE-3CE0-894C-996E-E1B2A510004C}" destId="{85F14FEF-D63B-5744-A7CF-1718239D5F8D}" srcOrd="2" destOrd="0" presId="urn:microsoft.com/office/officeart/2016/7/layout/BasicLinearProcessNumbered"/>
    <dgm:cxn modelId="{D0E29D2D-E82F-0043-A004-DDF34227DD0F}" type="presParOf" srcId="{85F14FEF-D63B-5744-A7CF-1718239D5F8D}" destId="{A33AC762-3961-7143-96A3-691BCB0F849D}" srcOrd="0" destOrd="0" presId="urn:microsoft.com/office/officeart/2016/7/layout/BasicLinearProcessNumbered"/>
    <dgm:cxn modelId="{28EA6CB5-3529-4B4D-A13B-6C304FE7D8DE}" type="presParOf" srcId="{85F14FEF-D63B-5744-A7CF-1718239D5F8D}" destId="{139E2C07-8B3D-034C-A5F5-C5A515F3A268}" srcOrd="1" destOrd="0" presId="urn:microsoft.com/office/officeart/2016/7/layout/BasicLinearProcessNumbered"/>
    <dgm:cxn modelId="{E05A90A1-114B-274D-AC8D-173ABADB1A2C}" type="presParOf" srcId="{85F14FEF-D63B-5744-A7CF-1718239D5F8D}" destId="{23850882-F2F2-E74D-B89B-455E60FCA653}" srcOrd="2" destOrd="0" presId="urn:microsoft.com/office/officeart/2016/7/layout/BasicLinearProcessNumbered"/>
    <dgm:cxn modelId="{1A9DB35F-D1BF-1041-A039-32E7801A4B64}" type="presParOf" srcId="{85F14FEF-D63B-5744-A7CF-1718239D5F8D}" destId="{8475F2B9-270C-0A4F-B2DC-AF6BA0ACBC3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5E019C2-CC37-4858-B50C-3563A289F4B6}" type="doc">
      <dgm:prSet loTypeId="urn:microsoft.com/office/officeart/2016/7/layout/VerticalSolidActionList" loCatId="List" qsTypeId="urn:microsoft.com/office/officeart/2005/8/quickstyle/simple1" qsCatId="simple" csTypeId="urn:microsoft.com/office/officeart/2005/8/colors/colorful4" csCatId="colorful"/>
      <dgm:spPr/>
      <dgm:t>
        <a:bodyPr/>
        <a:lstStyle/>
        <a:p>
          <a:endParaRPr lang="en-US"/>
        </a:p>
      </dgm:t>
    </dgm:pt>
    <dgm:pt modelId="{6F2DD8DC-E0B4-4A9E-A8D4-79C4299AC1ED}">
      <dgm:prSet/>
      <dgm:spPr/>
      <dgm:t>
        <a:bodyPr/>
        <a:lstStyle/>
        <a:p>
          <a:r>
            <a:rPr lang="en-US" b="1"/>
            <a:t>Be</a:t>
          </a:r>
        </a:p>
      </dgm:t>
    </dgm:pt>
    <dgm:pt modelId="{F68BB408-1BD5-49D1-84A4-9D7FAE9694A9}" type="parTrans" cxnId="{14EDF934-C5B5-4FF6-9697-97007FFE00B6}">
      <dgm:prSet/>
      <dgm:spPr/>
      <dgm:t>
        <a:bodyPr/>
        <a:lstStyle/>
        <a:p>
          <a:endParaRPr lang="en-US" sz="2400" b="1"/>
        </a:p>
      </dgm:t>
    </dgm:pt>
    <dgm:pt modelId="{9D9A9475-6C85-465F-8ADB-4029954409C5}" type="sibTrans" cxnId="{14EDF934-C5B5-4FF6-9697-97007FFE00B6}">
      <dgm:prSet/>
      <dgm:spPr/>
      <dgm:t>
        <a:bodyPr/>
        <a:lstStyle/>
        <a:p>
          <a:endParaRPr lang="en-US" b="1"/>
        </a:p>
      </dgm:t>
    </dgm:pt>
    <dgm:pt modelId="{0F305B3B-01F0-45CB-8EE0-9433A97E230A}">
      <dgm:prSet/>
      <dgm:spPr/>
      <dgm:t>
        <a:bodyPr/>
        <a:lstStyle/>
        <a:p>
          <a:r>
            <a:rPr lang="en-US" b="1"/>
            <a:t>Be kind to yourself.</a:t>
          </a:r>
        </a:p>
      </dgm:t>
    </dgm:pt>
    <dgm:pt modelId="{BD2EDB66-4942-4A95-9BD7-6C71DD29F7B7}" type="parTrans" cxnId="{673D5A87-A88C-411A-A925-708DF1EF3C85}">
      <dgm:prSet/>
      <dgm:spPr/>
      <dgm:t>
        <a:bodyPr/>
        <a:lstStyle/>
        <a:p>
          <a:endParaRPr lang="en-US" sz="2400" b="1"/>
        </a:p>
      </dgm:t>
    </dgm:pt>
    <dgm:pt modelId="{2701E232-AA40-49C4-B9A6-67DB13DFE340}" type="sibTrans" cxnId="{673D5A87-A88C-411A-A925-708DF1EF3C85}">
      <dgm:prSet/>
      <dgm:spPr/>
      <dgm:t>
        <a:bodyPr/>
        <a:lstStyle/>
        <a:p>
          <a:endParaRPr lang="en-US" b="1"/>
        </a:p>
      </dgm:t>
    </dgm:pt>
    <dgm:pt modelId="{1ACFF1AD-F7EF-41B1-A44A-CC3A46D90D08}">
      <dgm:prSet/>
      <dgm:spPr/>
      <dgm:t>
        <a:bodyPr/>
        <a:lstStyle/>
        <a:p>
          <a:r>
            <a:rPr lang="en-US" b="1"/>
            <a:t>Enhance</a:t>
          </a:r>
        </a:p>
      </dgm:t>
    </dgm:pt>
    <dgm:pt modelId="{F39EEBC8-45A7-4D98-95CE-F1DE3CB7B3AF}" type="parTrans" cxnId="{BEE48F62-4081-4A2E-AE77-F24FF9F1E569}">
      <dgm:prSet/>
      <dgm:spPr/>
      <dgm:t>
        <a:bodyPr/>
        <a:lstStyle/>
        <a:p>
          <a:endParaRPr lang="en-US" sz="2400" b="1"/>
        </a:p>
      </dgm:t>
    </dgm:pt>
    <dgm:pt modelId="{FF23D9EA-AA9B-4824-9705-DE38B80FC555}" type="sibTrans" cxnId="{BEE48F62-4081-4A2E-AE77-F24FF9F1E569}">
      <dgm:prSet/>
      <dgm:spPr/>
      <dgm:t>
        <a:bodyPr/>
        <a:lstStyle/>
        <a:p>
          <a:endParaRPr lang="en-US" b="1"/>
        </a:p>
      </dgm:t>
    </dgm:pt>
    <dgm:pt modelId="{73BD1F76-0EA4-4846-94AA-E438E3F2AFD2}">
      <dgm:prSet/>
      <dgm:spPr/>
      <dgm:t>
        <a:bodyPr/>
        <a:lstStyle/>
        <a:p>
          <a:r>
            <a:rPr lang="en-US" b="1"/>
            <a:t>Enhance your awareness with education and experiences.</a:t>
          </a:r>
        </a:p>
      </dgm:t>
    </dgm:pt>
    <dgm:pt modelId="{CB55DD09-CBEF-47EF-935B-1389B3721753}" type="parTrans" cxnId="{4F45319F-6DEE-464C-B004-86CE8807D6B4}">
      <dgm:prSet/>
      <dgm:spPr/>
      <dgm:t>
        <a:bodyPr/>
        <a:lstStyle/>
        <a:p>
          <a:endParaRPr lang="en-US" sz="2400" b="1"/>
        </a:p>
      </dgm:t>
    </dgm:pt>
    <dgm:pt modelId="{1284377D-AC92-4A5D-9309-1681D8E9F553}" type="sibTrans" cxnId="{4F45319F-6DEE-464C-B004-86CE8807D6B4}">
      <dgm:prSet/>
      <dgm:spPr/>
      <dgm:t>
        <a:bodyPr/>
        <a:lstStyle/>
        <a:p>
          <a:endParaRPr lang="en-US" b="1"/>
        </a:p>
      </dgm:t>
    </dgm:pt>
    <dgm:pt modelId="{9C08DED8-47C3-4EBF-AFB3-9FBB6161250F}">
      <dgm:prSet/>
      <dgm:spPr/>
      <dgm:t>
        <a:bodyPr/>
        <a:lstStyle/>
        <a:p>
          <a:r>
            <a:rPr lang="en-US" b="1"/>
            <a:t>Accept</a:t>
          </a:r>
        </a:p>
      </dgm:t>
    </dgm:pt>
    <dgm:pt modelId="{480CB8A3-4308-4669-8F89-D2BD038A4811}" type="parTrans" cxnId="{FAD690F8-0710-446B-9BCF-7FD3CD8E831E}">
      <dgm:prSet/>
      <dgm:spPr/>
      <dgm:t>
        <a:bodyPr/>
        <a:lstStyle/>
        <a:p>
          <a:endParaRPr lang="en-US" sz="2400" b="1"/>
        </a:p>
      </dgm:t>
    </dgm:pt>
    <dgm:pt modelId="{6F96DCE6-2B23-4049-A93C-E487D1351DA7}" type="sibTrans" cxnId="{FAD690F8-0710-446B-9BCF-7FD3CD8E831E}">
      <dgm:prSet/>
      <dgm:spPr/>
      <dgm:t>
        <a:bodyPr/>
        <a:lstStyle/>
        <a:p>
          <a:endParaRPr lang="en-US" b="1"/>
        </a:p>
      </dgm:t>
    </dgm:pt>
    <dgm:pt modelId="{ADA1BAA4-9134-4739-A9D5-9252EACB2F00}">
      <dgm:prSet/>
      <dgm:spPr/>
      <dgm:t>
        <a:bodyPr/>
        <a:lstStyle/>
        <a:p>
          <a:r>
            <a:rPr lang="en-US" b="1"/>
            <a:t>Accept where you are on your path at all times.</a:t>
          </a:r>
        </a:p>
      </dgm:t>
    </dgm:pt>
    <dgm:pt modelId="{A2E154FF-55E1-4059-B334-F0ECAAB0419F}" type="parTrans" cxnId="{7AA5A6AF-DA7A-49AE-9D64-6742ED641CB5}">
      <dgm:prSet/>
      <dgm:spPr/>
      <dgm:t>
        <a:bodyPr/>
        <a:lstStyle/>
        <a:p>
          <a:endParaRPr lang="en-US" sz="2400" b="1"/>
        </a:p>
      </dgm:t>
    </dgm:pt>
    <dgm:pt modelId="{FF303356-7843-49FB-8030-41C56F132041}" type="sibTrans" cxnId="{7AA5A6AF-DA7A-49AE-9D64-6742ED641CB5}">
      <dgm:prSet/>
      <dgm:spPr/>
      <dgm:t>
        <a:bodyPr/>
        <a:lstStyle/>
        <a:p>
          <a:endParaRPr lang="en-US" b="1"/>
        </a:p>
      </dgm:t>
    </dgm:pt>
    <dgm:pt modelId="{DD524BA3-34F4-4AD9-9DC5-AFAE8762373F}">
      <dgm:prSet/>
      <dgm:spPr/>
      <dgm:t>
        <a:bodyPr/>
        <a:lstStyle/>
        <a:p>
          <a:r>
            <a:rPr lang="en-US" b="1"/>
            <a:t>Exchange</a:t>
          </a:r>
        </a:p>
      </dgm:t>
    </dgm:pt>
    <dgm:pt modelId="{98149EE8-3E83-41B9-98A8-522BAD7AE95A}" type="parTrans" cxnId="{C354D1B2-18FF-4D3B-961E-161F941AED25}">
      <dgm:prSet/>
      <dgm:spPr/>
      <dgm:t>
        <a:bodyPr/>
        <a:lstStyle/>
        <a:p>
          <a:endParaRPr lang="en-US" sz="2400" b="1"/>
        </a:p>
      </dgm:t>
    </dgm:pt>
    <dgm:pt modelId="{E6D22040-7C98-46C1-A7E1-4BF45C10906A}" type="sibTrans" cxnId="{C354D1B2-18FF-4D3B-961E-161F941AED25}">
      <dgm:prSet/>
      <dgm:spPr/>
      <dgm:t>
        <a:bodyPr/>
        <a:lstStyle/>
        <a:p>
          <a:endParaRPr lang="en-US" b="1"/>
        </a:p>
      </dgm:t>
    </dgm:pt>
    <dgm:pt modelId="{4015560B-C894-4F1E-8BB7-D83012395C22}">
      <dgm:prSet/>
      <dgm:spPr/>
      <dgm:t>
        <a:bodyPr/>
        <a:lstStyle/>
        <a:p>
          <a:r>
            <a:rPr lang="en-US" b="1"/>
            <a:t>Exchange information and feelings with people who can validate you.</a:t>
          </a:r>
        </a:p>
      </dgm:t>
    </dgm:pt>
    <dgm:pt modelId="{5F0D70D9-A539-40AF-9CB3-380369CAE814}" type="parTrans" cxnId="{7C34B658-1B1D-4C47-851A-CA2B4BC1BEE9}">
      <dgm:prSet/>
      <dgm:spPr/>
      <dgm:t>
        <a:bodyPr/>
        <a:lstStyle/>
        <a:p>
          <a:endParaRPr lang="en-US" sz="2400" b="1"/>
        </a:p>
      </dgm:t>
    </dgm:pt>
    <dgm:pt modelId="{8C66CB31-BBD0-480A-A409-AC225DCA7012}" type="sibTrans" cxnId="{7C34B658-1B1D-4C47-851A-CA2B4BC1BEE9}">
      <dgm:prSet/>
      <dgm:spPr/>
      <dgm:t>
        <a:bodyPr/>
        <a:lstStyle/>
        <a:p>
          <a:endParaRPr lang="en-US" b="1"/>
        </a:p>
      </dgm:t>
    </dgm:pt>
    <dgm:pt modelId="{8DC0D899-7951-44A6-BB9F-7B6B9C6E2095}">
      <dgm:prSet/>
      <dgm:spPr/>
      <dgm:t>
        <a:bodyPr/>
        <a:lstStyle/>
        <a:p>
          <a:r>
            <a:rPr lang="en-US" b="1"/>
            <a:t>Clarify</a:t>
          </a:r>
        </a:p>
      </dgm:t>
    </dgm:pt>
    <dgm:pt modelId="{38BE67A7-335A-4657-84FC-3E0D01742771}" type="parTrans" cxnId="{DA5FD982-73B5-434D-9B88-4D1B2AB2C505}">
      <dgm:prSet/>
      <dgm:spPr/>
      <dgm:t>
        <a:bodyPr/>
        <a:lstStyle/>
        <a:p>
          <a:endParaRPr lang="en-US" sz="2400" b="1"/>
        </a:p>
      </dgm:t>
    </dgm:pt>
    <dgm:pt modelId="{A49F7435-AFD0-40BE-A0B0-38EB9F01671F}" type="sibTrans" cxnId="{DA5FD982-73B5-434D-9B88-4D1B2AB2C505}">
      <dgm:prSet/>
      <dgm:spPr/>
      <dgm:t>
        <a:bodyPr/>
        <a:lstStyle/>
        <a:p>
          <a:endParaRPr lang="en-US" b="1"/>
        </a:p>
      </dgm:t>
    </dgm:pt>
    <dgm:pt modelId="{45F19A4A-5C8D-494F-AD34-643C351142B3}">
      <dgm:prSet/>
      <dgm:spPr/>
      <dgm:t>
        <a:bodyPr/>
        <a:lstStyle/>
        <a:p>
          <a:r>
            <a:rPr lang="en-US" b="1"/>
            <a:t>Clarify your personal boundaries. What works for you; what doesn't.</a:t>
          </a:r>
        </a:p>
      </dgm:t>
    </dgm:pt>
    <dgm:pt modelId="{7619515C-8C3E-4BE7-82D8-004703242C88}" type="parTrans" cxnId="{A6C59E6D-07B0-472B-8592-E3EDCE0A716C}">
      <dgm:prSet/>
      <dgm:spPr/>
      <dgm:t>
        <a:bodyPr/>
        <a:lstStyle/>
        <a:p>
          <a:endParaRPr lang="en-US" sz="2400" b="1"/>
        </a:p>
      </dgm:t>
    </dgm:pt>
    <dgm:pt modelId="{66FF91D9-86A7-4A60-8197-81FD05E22202}" type="sibTrans" cxnId="{A6C59E6D-07B0-472B-8592-E3EDCE0A716C}">
      <dgm:prSet/>
      <dgm:spPr/>
      <dgm:t>
        <a:bodyPr/>
        <a:lstStyle/>
        <a:p>
          <a:endParaRPr lang="en-US" b="1"/>
        </a:p>
      </dgm:t>
    </dgm:pt>
    <dgm:pt modelId="{E2735CA9-CAA7-4929-AD4C-75F7AC829721}">
      <dgm:prSet/>
      <dgm:spPr/>
      <dgm:t>
        <a:bodyPr/>
        <a:lstStyle/>
        <a:p>
          <a:r>
            <a:rPr lang="en-US" b="1"/>
            <a:t>Express</a:t>
          </a:r>
        </a:p>
      </dgm:t>
    </dgm:pt>
    <dgm:pt modelId="{9CB5F79E-7D4D-490D-A7C6-2A7C88560C2F}" type="parTrans" cxnId="{4FD4C716-3386-45E5-B7C4-259F979D3CC4}">
      <dgm:prSet/>
      <dgm:spPr/>
      <dgm:t>
        <a:bodyPr/>
        <a:lstStyle/>
        <a:p>
          <a:endParaRPr lang="en-US" sz="2400" b="1"/>
        </a:p>
      </dgm:t>
    </dgm:pt>
    <dgm:pt modelId="{80810630-431D-46B1-AEA9-1501AAC46686}" type="sibTrans" cxnId="{4FD4C716-3386-45E5-B7C4-259F979D3CC4}">
      <dgm:prSet/>
      <dgm:spPr/>
      <dgm:t>
        <a:bodyPr/>
        <a:lstStyle/>
        <a:p>
          <a:endParaRPr lang="en-US" b="1"/>
        </a:p>
      </dgm:t>
    </dgm:pt>
    <dgm:pt modelId="{51277607-8123-44AD-858C-0A975AA95DE4}">
      <dgm:prSet/>
      <dgm:spPr/>
      <dgm:t>
        <a:bodyPr/>
        <a:lstStyle/>
        <a:p>
          <a:r>
            <a:rPr lang="en-US" b="1"/>
            <a:t>Express your needs verbally. </a:t>
          </a:r>
        </a:p>
      </dgm:t>
    </dgm:pt>
    <dgm:pt modelId="{CF6052CC-155B-4707-BC6C-A8E1358B492B}" type="parTrans" cxnId="{5633E825-B07D-4649-9DA6-9CCC1FAC3051}">
      <dgm:prSet/>
      <dgm:spPr/>
      <dgm:t>
        <a:bodyPr/>
        <a:lstStyle/>
        <a:p>
          <a:endParaRPr lang="en-US" sz="2400" b="1"/>
        </a:p>
      </dgm:t>
    </dgm:pt>
    <dgm:pt modelId="{53C2B160-2F4A-4473-9699-54AE800BBEAB}" type="sibTrans" cxnId="{5633E825-B07D-4649-9DA6-9CCC1FAC3051}">
      <dgm:prSet/>
      <dgm:spPr/>
      <dgm:t>
        <a:bodyPr/>
        <a:lstStyle/>
        <a:p>
          <a:endParaRPr lang="en-US" b="1"/>
        </a:p>
      </dgm:t>
    </dgm:pt>
    <dgm:pt modelId="{96ACDE30-EFFE-4086-A1FC-244775FCA709}">
      <dgm:prSet/>
      <dgm:spPr/>
      <dgm:t>
        <a:bodyPr/>
        <a:lstStyle/>
        <a:p>
          <a:r>
            <a:rPr lang="en-US" b="1"/>
            <a:t>Take</a:t>
          </a:r>
        </a:p>
      </dgm:t>
    </dgm:pt>
    <dgm:pt modelId="{8577F072-2ADB-4F96-8257-35FD0985A71E}" type="parTrans" cxnId="{266F2EB9-6DB6-4DD2-9690-63B635DD3DF1}">
      <dgm:prSet/>
      <dgm:spPr/>
      <dgm:t>
        <a:bodyPr/>
        <a:lstStyle/>
        <a:p>
          <a:endParaRPr lang="en-US" sz="2400" b="1"/>
        </a:p>
      </dgm:t>
    </dgm:pt>
    <dgm:pt modelId="{F729622C-717E-4A7C-968D-70F7E3F7BAF7}" type="sibTrans" cxnId="{266F2EB9-6DB6-4DD2-9690-63B635DD3DF1}">
      <dgm:prSet/>
      <dgm:spPr/>
      <dgm:t>
        <a:bodyPr/>
        <a:lstStyle/>
        <a:p>
          <a:endParaRPr lang="en-US" b="1"/>
        </a:p>
      </dgm:t>
    </dgm:pt>
    <dgm:pt modelId="{C4F464E1-EABE-485F-B7AA-2619DD03980D}">
      <dgm:prSet/>
      <dgm:spPr/>
      <dgm:t>
        <a:bodyPr/>
        <a:lstStyle/>
        <a:p>
          <a:r>
            <a:rPr lang="en-US" b="1"/>
            <a:t>Take positive action to change your environment.</a:t>
          </a:r>
        </a:p>
      </dgm:t>
    </dgm:pt>
    <dgm:pt modelId="{36EB8D87-D35E-411D-B207-C6D5DDAC6815}" type="parTrans" cxnId="{32F837D7-91C3-46EF-8D61-9F00BB7F60C7}">
      <dgm:prSet/>
      <dgm:spPr/>
      <dgm:t>
        <a:bodyPr/>
        <a:lstStyle/>
        <a:p>
          <a:endParaRPr lang="en-US" sz="2400" b="1"/>
        </a:p>
      </dgm:t>
    </dgm:pt>
    <dgm:pt modelId="{18924992-A0B8-4C3C-A6C7-8AFA662BE282}" type="sibTrans" cxnId="{32F837D7-91C3-46EF-8D61-9F00BB7F60C7}">
      <dgm:prSet/>
      <dgm:spPr/>
      <dgm:t>
        <a:bodyPr/>
        <a:lstStyle/>
        <a:p>
          <a:endParaRPr lang="en-US" b="1"/>
        </a:p>
      </dgm:t>
    </dgm:pt>
    <dgm:pt modelId="{2605D4A5-8DB6-4A58-8B62-4C49C4C9A7F2}">
      <dgm:prSet/>
      <dgm:spPr/>
      <dgm:t>
        <a:bodyPr/>
        <a:lstStyle/>
        <a:p>
          <a:r>
            <a:rPr lang="en-US" b="1"/>
            <a:t>Create</a:t>
          </a:r>
        </a:p>
      </dgm:t>
    </dgm:pt>
    <dgm:pt modelId="{8C55DB5C-A01F-42ED-BB77-F5D91A6A7191}" type="parTrans" cxnId="{E0A818F0-DCA2-4AD1-B8D9-A728611B4FD5}">
      <dgm:prSet/>
      <dgm:spPr/>
      <dgm:t>
        <a:bodyPr/>
        <a:lstStyle/>
        <a:p>
          <a:endParaRPr lang="en-US" sz="2400" b="1"/>
        </a:p>
      </dgm:t>
    </dgm:pt>
    <dgm:pt modelId="{29A66A5E-B0CE-4056-8474-E54119426215}" type="sibTrans" cxnId="{E0A818F0-DCA2-4AD1-B8D9-A728611B4FD5}">
      <dgm:prSet/>
      <dgm:spPr/>
      <dgm:t>
        <a:bodyPr/>
        <a:lstStyle/>
        <a:p>
          <a:endParaRPr lang="en-US" b="1"/>
        </a:p>
      </dgm:t>
    </dgm:pt>
    <dgm:pt modelId="{5EA867B1-BBD8-4A4A-9CF9-C2722E3DEFA8}">
      <dgm:prSet/>
      <dgm:spPr/>
      <dgm:t>
        <a:bodyPr/>
        <a:lstStyle/>
        <a:p>
          <a:r>
            <a:rPr lang="en-US" b="1"/>
            <a:t>Create a network of support.</a:t>
          </a:r>
        </a:p>
      </dgm:t>
    </dgm:pt>
    <dgm:pt modelId="{D0F894FB-D71D-4639-AA0D-AEA7A323FBA6}" type="parTrans" cxnId="{0D58ECB8-8928-44FD-A790-1CEC75FF6E9D}">
      <dgm:prSet/>
      <dgm:spPr/>
      <dgm:t>
        <a:bodyPr/>
        <a:lstStyle/>
        <a:p>
          <a:endParaRPr lang="en-US" sz="2400" b="1"/>
        </a:p>
      </dgm:t>
    </dgm:pt>
    <dgm:pt modelId="{B2E57E44-56C4-4A0F-90EA-63CE0E6C2E27}" type="sibTrans" cxnId="{0D58ECB8-8928-44FD-A790-1CEC75FF6E9D}">
      <dgm:prSet/>
      <dgm:spPr/>
      <dgm:t>
        <a:bodyPr/>
        <a:lstStyle/>
        <a:p>
          <a:endParaRPr lang="en-US" b="1"/>
        </a:p>
      </dgm:t>
    </dgm:pt>
    <dgm:pt modelId="{BD59F0C4-3144-4A3B-A49C-ED1C92AC114D}">
      <dgm:prSet/>
      <dgm:spPr/>
      <dgm:t>
        <a:bodyPr/>
        <a:lstStyle/>
        <a:p>
          <a:r>
            <a:rPr lang="en-US" b="1"/>
            <a:t>Build</a:t>
          </a:r>
        </a:p>
      </dgm:t>
    </dgm:pt>
    <dgm:pt modelId="{4FCBD098-59A6-4A50-8705-6CE1D0AF4BEB}" type="parTrans" cxnId="{CE93B6D2-D4C1-44E7-AF25-D8B0FD304348}">
      <dgm:prSet/>
      <dgm:spPr/>
      <dgm:t>
        <a:bodyPr/>
        <a:lstStyle/>
        <a:p>
          <a:endParaRPr lang="en-US" sz="2400" b="1"/>
        </a:p>
      </dgm:t>
    </dgm:pt>
    <dgm:pt modelId="{089BB2A4-7F97-42B6-978C-BFC64B1B1BB9}" type="sibTrans" cxnId="{CE93B6D2-D4C1-44E7-AF25-D8B0FD304348}">
      <dgm:prSet/>
      <dgm:spPr/>
      <dgm:t>
        <a:bodyPr/>
        <a:lstStyle/>
        <a:p>
          <a:endParaRPr lang="en-US" b="1"/>
        </a:p>
      </dgm:t>
    </dgm:pt>
    <dgm:pt modelId="{AADDBF67-0854-4F8E-8C1A-2584DD5334CB}">
      <dgm:prSet/>
      <dgm:spPr/>
      <dgm:t>
        <a:bodyPr/>
        <a:lstStyle/>
        <a:p>
          <a:r>
            <a:rPr lang="en-US" b="1"/>
            <a:t>Build your Self-Care Toolbox and use it every day!</a:t>
          </a:r>
        </a:p>
      </dgm:t>
    </dgm:pt>
    <dgm:pt modelId="{8C51D7D2-4AEE-4053-9930-3012F3AB0069}" type="parTrans" cxnId="{7F09C81E-85CC-4075-8A59-97E0AD2ADEBB}">
      <dgm:prSet/>
      <dgm:spPr/>
      <dgm:t>
        <a:bodyPr/>
        <a:lstStyle/>
        <a:p>
          <a:endParaRPr lang="en-US" sz="2400" b="1"/>
        </a:p>
      </dgm:t>
    </dgm:pt>
    <dgm:pt modelId="{88BF5D00-2BB0-4DDC-9275-7A5C058C1502}" type="sibTrans" cxnId="{7F09C81E-85CC-4075-8A59-97E0AD2ADEBB}">
      <dgm:prSet/>
      <dgm:spPr/>
      <dgm:t>
        <a:bodyPr/>
        <a:lstStyle/>
        <a:p>
          <a:endParaRPr lang="en-US" b="1"/>
        </a:p>
      </dgm:t>
    </dgm:pt>
    <dgm:pt modelId="{13E961F2-14AB-814E-A1C6-4C13A3EE22DF}" type="pres">
      <dgm:prSet presAssocID="{45E019C2-CC37-4858-B50C-3563A289F4B6}" presName="Name0" presStyleCnt="0">
        <dgm:presLayoutVars>
          <dgm:dir/>
          <dgm:animLvl val="lvl"/>
          <dgm:resizeHandles val="exact"/>
        </dgm:presLayoutVars>
      </dgm:prSet>
      <dgm:spPr/>
    </dgm:pt>
    <dgm:pt modelId="{68C22611-C778-3542-9FF2-5FA7B4835F3A}" type="pres">
      <dgm:prSet presAssocID="{6F2DD8DC-E0B4-4A9E-A8D4-79C4299AC1ED}" presName="linNode" presStyleCnt="0"/>
      <dgm:spPr/>
    </dgm:pt>
    <dgm:pt modelId="{F36C56F5-FA43-8B4C-8010-CD8F4DA11FC7}" type="pres">
      <dgm:prSet presAssocID="{6F2DD8DC-E0B4-4A9E-A8D4-79C4299AC1ED}" presName="parentText" presStyleLbl="alignNode1" presStyleIdx="0" presStyleCnt="9">
        <dgm:presLayoutVars>
          <dgm:chMax val="1"/>
          <dgm:bulletEnabled/>
        </dgm:presLayoutVars>
      </dgm:prSet>
      <dgm:spPr/>
    </dgm:pt>
    <dgm:pt modelId="{01D93D61-85C5-AC46-8AE3-C37F2A353167}" type="pres">
      <dgm:prSet presAssocID="{6F2DD8DC-E0B4-4A9E-A8D4-79C4299AC1ED}" presName="descendantText" presStyleLbl="alignAccFollowNode1" presStyleIdx="0" presStyleCnt="9">
        <dgm:presLayoutVars>
          <dgm:bulletEnabled/>
        </dgm:presLayoutVars>
      </dgm:prSet>
      <dgm:spPr/>
    </dgm:pt>
    <dgm:pt modelId="{6AC5C2A2-3251-D844-B707-40E3E1B687D0}" type="pres">
      <dgm:prSet presAssocID="{9D9A9475-6C85-465F-8ADB-4029954409C5}" presName="sp" presStyleCnt="0"/>
      <dgm:spPr/>
    </dgm:pt>
    <dgm:pt modelId="{A3BC04AA-FBFE-BA4C-AAF8-F794D203BF64}" type="pres">
      <dgm:prSet presAssocID="{1ACFF1AD-F7EF-41B1-A44A-CC3A46D90D08}" presName="linNode" presStyleCnt="0"/>
      <dgm:spPr/>
    </dgm:pt>
    <dgm:pt modelId="{8200FBED-BDAC-2742-9010-13E2DD577472}" type="pres">
      <dgm:prSet presAssocID="{1ACFF1AD-F7EF-41B1-A44A-CC3A46D90D08}" presName="parentText" presStyleLbl="alignNode1" presStyleIdx="1" presStyleCnt="9">
        <dgm:presLayoutVars>
          <dgm:chMax val="1"/>
          <dgm:bulletEnabled/>
        </dgm:presLayoutVars>
      </dgm:prSet>
      <dgm:spPr/>
    </dgm:pt>
    <dgm:pt modelId="{0009CE44-E7D5-9A47-8EC6-BCBA65F19A6D}" type="pres">
      <dgm:prSet presAssocID="{1ACFF1AD-F7EF-41B1-A44A-CC3A46D90D08}" presName="descendantText" presStyleLbl="alignAccFollowNode1" presStyleIdx="1" presStyleCnt="9">
        <dgm:presLayoutVars>
          <dgm:bulletEnabled/>
        </dgm:presLayoutVars>
      </dgm:prSet>
      <dgm:spPr/>
    </dgm:pt>
    <dgm:pt modelId="{BC932B40-2E6C-E94C-902D-7C55FC26E483}" type="pres">
      <dgm:prSet presAssocID="{FF23D9EA-AA9B-4824-9705-DE38B80FC555}" presName="sp" presStyleCnt="0"/>
      <dgm:spPr/>
    </dgm:pt>
    <dgm:pt modelId="{32D102BF-7057-6C4C-B5BB-E2F8431C5165}" type="pres">
      <dgm:prSet presAssocID="{9C08DED8-47C3-4EBF-AFB3-9FBB6161250F}" presName="linNode" presStyleCnt="0"/>
      <dgm:spPr/>
    </dgm:pt>
    <dgm:pt modelId="{6289B5A6-653B-FD45-B851-8D7CA3B83546}" type="pres">
      <dgm:prSet presAssocID="{9C08DED8-47C3-4EBF-AFB3-9FBB6161250F}" presName="parentText" presStyleLbl="alignNode1" presStyleIdx="2" presStyleCnt="9">
        <dgm:presLayoutVars>
          <dgm:chMax val="1"/>
          <dgm:bulletEnabled/>
        </dgm:presLayoutVars>
      </dgm:prSet>
      <dgm:spPr/>
    </dgm:pt>
    <dgm:pt modelId="{754E1302-0A79-564A-A184-AFFE825DAFFC}" type="pres">
      <dgm:prSet presAssocID="{9C08DED8-47C3-4EBF-AFB3-9FBB6161250F}" presName="descendantText" presStyleLbl="alignAccFollowNode1" presStyleIdx="2" presStyleCnt="9">
        <dgm:presLayoutVars>
          <dgm:bulletEnabled/>
        </dgm:presLayoutVars>
      </dgm:prSet>
      <dgm:spPr/>
    </dgm:pt>
    <dgm:pt modelId="{581ECCEC-78CA-0642-9811-C761EF096A39}" type="pres">
      <dgm:prSet presAssocID="{6F96DCE6-2B23-4049-A93C-E487D1351DA7}" presName="sp" presStyleCnt="0"/>
      <dgm:spPr/>
    </dgm:pt>
    <dgm:pt modelId="{D920EB68-5AA6-4549-9F52-96B603C51BBD}" type="pres">
      <dgm:prSet presAssocID="{DD524BA3-34F4-4AD9-9DC5-AFAE8762373F}" presName="linNode" presStyleCnt="0"/>
      <dgm:spPr/>
    </dgm:pt>
    <dgm:pt modelId="{9EA7A170-B87D-FE47-ADBD-3602E313730A}" type="pres">
      <dgm:prSet presAssocID="{DD524BA3-34F4-4AD9-9DC5-AFAE8762373F}" presName="parentText" presStyleLbl="alignNode1" presStyleIdx="3" presStyleCnt="9">
        <dgm:presLayoutVars>
          <dgm:chMax val="1"/>
          <dgm:bulletEnabled/>
        </dgm:presLayoutVars>
      </dgm:prSet>
      <dgm:spPr/>
    </dgm:pt>
    <dgm:pt modelId="{447CD9F8-37A8-814E-B2AA-874CAB83B794}" type="pres">
      <dgm:prSet presAssocID="{DD524BA3-34F4-4AD9-9DC5-AFAE8762373F}" presName="descendantText" presStyleLbl="alignAccFollowNode1" presStyleIdx="3" presStyleCnt="9">
        <dgm:presLayoutVars>
          <dgm:bulletEnabled/>
        </dgm:presLayoutVars>
      </dgm:prSet>
      <dgm:spPr/>
    </dgm:pt>
    <dgm:pt modelId="{F5A342FF-508D-304E-B7C4-28592CEA263E}" type="pres">
      <dgm:prSet presAssocID="{E6D22040-7C98-46C1-A7E1-4BF45C10906A}" presName="sp" presStyleCnt="0"/>
      <dgm:spPr/>
    </dgm:pt>
    <dgm:pt modelId="{2E3DDA02-FDDF-764C-9541-D048F74009D8}" type="pres">
      <dgm:prSet presAssocID="{8DC0D899-7951-44A6-BB9F-7B6B9C6E2095}" presName="linNode" presStyleCnt="0"/>
      <dgm:spPr/>
    </dgm:pt>
    <dgm:pt modelId="{09886F9B-BC9B-304D-B712-84E80DEB031C}" type="pres">
      <dgm:prSet presAssocID="{8DC0D899-7951-44A6-BB9F-7B6B9C6E2095}" presName="parentText" presStyleLbl="alignNode1" presStyleIdx="4" presStyleCnt="9">
        <dgm:presLayoutVars>
          <dgm:chMax val="1"/>
          <dgm:bulletEnabled/>
        </dgm:presLayoutVars>
      </dgm:prSet>
      <dgm:spPr/>
    </dgm:pt>
    <dgm:pt modelId="{934D9B46-05F3-704E-91AD-B5F5B873B2A2}" type="pres">
      <dgm:prSet presAssocID="{8DC0D899-7951-44A6-BB9F-7B6B9C6E2095}" presName="descendantText" presStyleLbl="alignAccFollowNode1" presStyleIdx="4" presStyleCnt="9">
        <dgm:presLayoutVars>
          <dgm:bulletEnabled/>
        </dgm:presLayoutVars>
      </dgm:prSet>
      <dgm:spPr/>
    </dgm:pt>
    <dgm:pt modelId="{7446C4B0-B437-1D43-A953-3481299EE94D}" type="pres">
      <dgm:prSet presAssocID="{A49F7435-AFD0-40BE-A0B0-38EB9F01671F}" presName="sp" presStyleCnt="0"/>
      <dgm:spPr/>
    </dgm:pt>
    <dgm:pt modelId="{EE109785-DF47-4F49-AF03-54140550824A}" type="pres">
      <dgm:prSet presAssocID="{E2735CA9-CAA7-4929-AD4C-75F7AC829721}" presName="linNode" presStyleCnt="0"/>
      <dgm:spPr/>
    </dgm:pt>
    <dgm:pt modelId="{75D8889C-FC98-A34B-85EE-95551F08AADB}" type="pres">
      <dgm:prSet presAssocID="{E2735CA9-CAA7-4929-AD4C-75F7AC829721}" presName="parentText" presStyleLbl="alignNode1" presStyleIdx="5" presStyleCnt="9">
        <dgm:presLayoutVars>
          <dgm:chMax val="1"/>
          <dgm:bulletEnabled/>
        </dgm:presLayoutVars>
      </dgm:prSet>
      <dgm:spPr/>
    </dgm:pt>
    <dgm:pt modelId="{EAF6F16B-C3E3-054A-8DCD-D949170C7194}" type="pres">
      <dgm:prSet presAssocID="{E2735CA9-CAA7-4929-AD4C-75F7AC829721}" presName="descendantText" presStyleLbl="alignAccFollowNode1" presStyleIdx="5" presStyleCnt="9">
        <dgm:presLayoutVars>
          <dgm:bulletEnabled/>
        </dgm:presLayoutVars>
      </dgm:prSet>
      <dgm:spPr/>
    </dgm:pt>
    <dgm:pt modelId="{E7F9BB02-559A-9348-A69F-9496BCE710D2}" type="pres">
      <dgm:prSet presAssocID="{80810630-431D-46B1-AEA9-1501AAC46686}" presName="sp" presStyleCnt="0"/>
      <dgm:spPr/>
    </dgm:pt>
    <dgm:pt modelId="{988FDA30-05A5-2A42-83DC-B9A107CBE21C}" type="pres">
      <dgm:prSet presAssocID="{96ACDE30-EFFE-4086-A1FC-244775FCA709}" presName="linNode" presStyleCnt="0"/>
      <dgm:spPr/>
    </dgm:pt>
    <dgm:pt modelId="{5D7C328F-0027-9140-8995-1853FA93E739}" type="pres">
      <dgm:prSet presAssocID="{96ACDE30-EFFE-4086-A1FC-244775FCA709}" presName="parentText" presStyleLbl="alignNode1" presStyleIdx="6" presStyleCnt="9">
        <dgm:presLayoutVars>
          <dgm:chMax val="1"/>
          <dgm:bulletEnabled/>
        </dgm:presLayoutVars>
      </dgm:prSet>
      <dgm:spPr/>
    </dgm:pt>
    <dgm:pt modelId="{4329016A-CD8F-944A-AFBA-5A58ECC826EF}" type="pres">
      <dgm:prSet presAssocID="{96ACDE30-EFFE-4086-A1FC-244775FCA709}" presName="descendantText" presStyleLbl="alignAccFollowNode1" presStyleIdx="6" presStyleCnt="9">
        <dgm:presLayoutVars>
          <dgm:bulletEnabled/>
        </dgm:presLayoutVars>
      </dgm:prSet>
      <dgm:spPr/>
    </dgm:pt>
    <dgm:pt modelId="{475B70C4-5779-BE42-B2E1-6BED724BE16A}" type="pres">
      <dgm:prSet presAssocID="{F729622C-717E-4A7C-968D-70F7E3F7BAF7}" presName="sp" presStyleCnt="0"/>
      <dgm:spPr/>
    </dgm:pt>
    <dgm:pt modelId="{835CA539-0F2A-C340-BB79-58CD8347367F}" type="pres">
      <dgm:prSet presAssocID="{2605D4A5-8DB6-4A58-8B62-4C49C4C9A7F2}" presName="linNode" presStyleCnt="0"/>
      <dgm:spPr/>
    </dgm:pt>
    <dgm:pt modelId="{507ECD03-1D7C-5E48-BDF9-ADD758F8C692}" type="pres">
      <dgm:prSet presAssocID="{2605D4A5-8DB6-4A58-8B62-4C49C4C9A7F2}" presName="parentText" presStyleLbl="alignNode1" presStyleIdx="7" presStyleCnt="9">
        <dgm:presLayoutVars>
          <dgm:chMax val="1"/>
          <dgm:bulletEnabled/>
        </dgm:presLayoutVars>
      </dgm:prSet>
      <dgm:spPr/>
    </dgm:pt>
    <dgm:pt modelId="{D83A0BAC-5451-3B47-8330-B0D5EF5A1C62}" type="pres">
      <dgm:prSet presAssocID="{2605D4A5-8DB6-4A58-8B62-4C49C4C9A7F2}" presName="descendantText" presStyleLbl="alignAccFollowNode1" presStyleIdx="7" presStyleCnt="9">
        <dgm:presLayoutVars>
          <dgm:bulletEnabled/>
        </dgm:presLayoutVars>
      </dgm:prSet>
      <dgm:spPr/>
    </dgm:pt>
    <dgm:pt modelId="{8AAAD2D9-2EA5-7A40-953D-890A4417BB9D}" type="pres">
      <dgm:prSet presAssocID="{29A66A5E-B0CE-4056-8474-E54119426215}" presName="sp" presStyleCnt="0"/>
      <dgm:spPr/>
    </dgm:pt>
    <dgm:pt modelId="{253B1028-8E74-614B-A003-16DCB373665B}" type="pres">
      <dgm:prSet presAssocID="{BD59F0C4-3144-4A3B-A49C-ED1C92AC114D}" presName="linNode" presStyleCnt="0"/>
      <dgm:spPr/>
    </dgm:pt>
    <dgm:pt modelId="{B8637B2A-3D93-324C-B4F1-491915C20031}" type="pres">
      <dgm:prSet presAssocID="{BD59F0C4-3144-4A3B-A49C-ED1C92AC114D}" presName="parentText" presStyleLbl="alignNode1" presStyleIdx="8" presStyleCnt="9">
        <dgm:presLayoutVars>
          <dgm:chMax val="1"/>
          <dgm:bulletEnabled/>
        </dgm:presLayoutVars>
      </dgm:prSet>
      <dgm:spPr/>
    </dgm:pt>
    <dgm:pt modelId="{C67E2716-616E-C14F-ACA6-7CF0C8899D40}" type="pres">
      <dgm:prSet presAssocID="{BD59F0C4-3144-4A3B-A49C-ED1C92AC114D}" presName="descendantText" presStyleLbl="alignAccFollowNode1" presStyleIdx="8" presStyleCnt="9">
        <dgm:presLayoutVars>
          <dgm:bulletEnabled/>
        </dgm:presLayoutVars>
      </dgm:prSet>
      <dgm:spPr/>
    </dgm:pt>
  </dgm:ptLst>
  <dgm:cxnLst>
    <dgm:cxn modelId="{E9EE3B01-6F4F-8A40-8E79-51BE1CB6F5FF}" type="presOf" srcId="{5EA867B1-BBD8-4A4A-9CF9-C2722E3DEFA8}" destId="{D83A0BAC-5451-3B47-8330-B0D5EF5A1C62}" srcOrd="0" destOrd="0" presId="urn:microsoft.com/office/officeart/2016/7/layout/VerticalSolidActionList"/>
    <dgm:cxn modelId="{B9DD2605-A30E-144F-9FE1-6B1B4E1A35C9}" type="presOf" srcId="{6F2DD8DC-E0B4-4A9E-A8D4-79C4299AC1ED}" destId="{F36C56F5-FA43-8B4C-8010-CD8F4DA11FC7}" srcOrd="0" destOrd="0" presId="urn:microsoft.com/office/officeart/2016/7/layout/VerticalSolidActionList"/>
    <dgm:cxn modelId="{16FFFA15-AE95-3542-8A72-67DA207368D4}" type="presOf" srcId="{0F305B3B-01F0-45CB-8EE0-9433A97E230A}" destId="{01D93D61-85C5-AC46-8AE3-C37F2A353167}" srcOrd="0" destOrd="0" presId="urn:microsoft.com/office/officeart/2016/7/layout/VerticalSolidActionList"/>
    <dgm:cxn modelId="{4FD4C716-3386-45E5-B7C4-259F979D3CC4}" srcId="{45E019C2-CC37-4858-B50C-3563A289F4B6}" destId="{E2735CA9-CAA7-4929-AD4C-75F7AC829721}" srcOrd="5" destOrd="0" parTransId="{9CB5F79E-7D4D-490D-A7C6-2A7C88560C2F}" sibTransId="{80810630-431D-46B1-AEA9-1501AAC46686}"/>
    <dgm:cxn modelId="{B94DE21C-EC1D-1B4B-9DCD-251F8F0AFE27}" type="presOf" srcId="{45E019C2-CC37-4858-B50C-3563A289F4B6}" destId="{13E961F2-14AB-814E-A1C6-4C13A3EE22DF}" srcOrd="0" destOrd="0" presId="urn:microsoft.com/office/officeart/2016/7/layout/VerticalSolidActionList"/>
    <dgm:cxn modelId="{7F09C81E-85CC-4075-8A59-97E0AD2ADEBB}" srcId="{BD59F0C4-3144-4A3B-A49C-ED1C92AC114D}" destId="{AADDBF67-0854-4F8E-8C1A-2584DD5334CB}" srcOrd="0" destOrd="0" parTransId="{8C51D7D2-4AEE-4053-9930-3012F3AB0069}" sibTransId="{88BF5D00-2BB0-4DDC-9275-7A5C058C1502}"/>
    <dgm:cxn modelId="{55481B22-BC43-D744-BE31-346346046F7F}" type="presOf" srcId="{2605D4A5-8DB6-4A58-8B62-4C49C4C9A7F2}" destId="{507ECD03-1D7C-5E48-BDF9-ADD758F8C692}" srcOrd="0" destOrd="0" presId="urn:microsoft.com/office/officeart/2016/7/layout/VerticalSolidActionList"/>
    <dgm:cxn modelId="{5633E825-B07D-4649-9DA6-9CCC1FAC3051}" srcId="{E2735CA9-CAA7-4929-AD4C-75F7AC829721}" destId="{51277607-8123-44AD-858C-0A975AA95DE4}" srcOrd="0" destOrd="0" parTransId="{CF6052CC-155B-4707-BC6C-A8E1358B492B}" sibTransId="{53C2B160-2F4A-4473-9699-54AE800BBEAB}"/>
    <dgm:cxn modelId="{D022F327-10F8-3741-B967-A56FFF0A8D0C}" type="presOf" srcId="{E2735CA9-CAA7-4929-AD4C-75F7AC829721}" destId="{75D8889C-FC98-A34B-85EE-95551F08AADB}" srcOrd="0" destOrd="0" presId="urn:microsoft.com/office/officeart/2016/7/layout/VerticalSolidActionList"/>
    <dgm:cxn modelId="{14EDF934-C5B5-4FF6-9697-97007FFE00B6}" srcId="{45E019C2-CC37-4858-B50C-3563A289F4B6}" destId="{6F2DD8DC-E0B4-4A9E-A8D4-79C4299AC1ED}" srcOrd="0" destOrd="0" parTransId="{F68BB408-1BD5-49D1-84A4-9D7FAE9694A9}" sibTransId="{9D9A9475-6C85-465F-8ADB-4029954409C5}"/>
    <dgm:cxn modelId="{7D467B47-3729-9146-85CD-D372B9468ED8}" type="presOf" srcId="{ADA1BAA4-9134-4739-A9D5-9252EACB2F00}" destId="{754E1302-0A79-564A-A184-AFFE825DAFFC}" srcOrd="0" destOrd="0" presId="urn:microsoft.com/office/officeart/2016/7/layout/VerticalSolidActionList"/>
    <dgm:cxn modelId="{9B1D4D53-1FCD-0049-B517-95103F0BA9B4}" type="presOf" srcId="{1ACFF1AD-F7EF-41B1-A44A-CC3A46D90D08}" destId="{8200FBED-BDAC-2742-9010-13E2DD577472}" srcOrd="0" destOrd="0" presId="urn:microsoft.com/office/officeart/2016/7/layout/VerticalSolidActionList"/>
    <dgm:cxn modelId="{7C34B658-1B1D-4C47-851A-CA2B4BC1BEE9}" srcId="{DD524BA3-34F4-4AD9-9DC5-AFAE8762373F}" destId="{4015560B-C894-4F1E-8BB7-D83012395C22}" srcOrd="0" destOrd="0" parTransId="{5F0D70D9-A539-40AF-9CB3-380369CAE814}" sibTransId="{8C66CB31-BBD0-480A-A409-AC225DCA7012}"/>
    <dgm:cxn modelId="{70C5A75C-DD9C-6A42-94B3-F84DF4F76EF6}" type="presOf" srcId="{DD524BA3-34F4-4AD9-9DC5-AFAE8762373F}" destId="{9EA7A170-B87D-FE47-ADBD-3602E313730A}" srcOrd="0" destOrd="0" presId="urn:microsoft.com/office/officeart/2016/7/layout/VerticalSolidActionList"/>
    <dgm:cxn modelId="{BEE48F62-4081-4A2E-AE77-F24FF9F1E569}" srcId="{45E019C2-CC37-4858-B50C-3563A289F4B6}" destId="{1ACFF1AD-F7EF-41B1-A44A-CC3A46D90D08}" srcOrd="1" destOrd="0" parTransId="{F39EEBC8-45A7-4D98-95CE-F1DE3CB7B3AF}" sibTransId="{FF23D9EA-AA9B-4824-9705-DE38B80FC555}"/>
    <dgm:cxn modelId="{A6C59E6D-07B0-472B-8592-E3EDCE0A716C}" srcId="{8DC0D899-7951-44A6-BB9F-7B6B9C6E2095}" destId="{45F19A4A-5C8D-494F-AD34-643C351142B3}" srcOrd="0" destOrd="0" parTransId="{7619515C-8C3E-4BE7-82D8-004703242C88}" sibTransId="{66FF91D9-86A7-4A60-8197-81FD05E22202}"/>
    <dgm:cxn modelId="{CBCA4C75-D125-2C49-81B5-FF05F869A424}" type="presOf" srcId="{BD59F0C4-3144-4A3B-A49C-ED1C92AC114D}" destId="{B8637B2A-3D93-324C-B4F1-491915C20031}" srcOrd="0" destOrd="0" presId="urn:microsoft.com/office/officeart/2016/7/layout/VerticalSolidActionList"/>
    <dgm:cxn modelId="{DA5FD982-73B5-434D-9B88-4D1B2AB2C505}" srcId="{45E019C2-CC37-4858-B50C-3563A289F4B6}" destId="{8DC0D899-7951-44A6-BB9F-7B6B9C6E2095}" srcOrd="4" destOrd="0" parTransId="{38BE67A7-335A-4657-84FC-3E0D01742771}" sibTransId="{A49F7435-AFD0-40BE-A0B0-38EB9F01671F}"/>
    <dgm:cxn modelId="{D3EA7984-9EAE-614B-A0BB-2B430D482933}" type="presOf" srcId="{8DC0D899-7951-44A6-BB9F-7B6B9C6E2095}" destId="{09886F9B-BC9B-304D-B712-84E80DEB031C}" srcOrd="0" destOrd="0" presId="urn:microsoft.com/office/officeart/2016/7/layout/VerticalSolidActionList"/>
    <dgm:cxn modelId="{673D5A87-A88C-411A-A925-708DF1EF3C85}" srcId="{6F2DD8DC-E0B4-4A9E-A8D4-79C4299AC1ED}" destId="{0F305B3B-01F0-45CB-8EE0-9433A97E230A}" srcOrd="0" destOrd="0" parTransId="{BD2EDB66-4942-4A95-9BD7-6C71DD29F7B7}" sibTransId="{2701E232-AA40-49C4-B9A6-67DB13DFE340}"/>
    <dgm:cxn modelId="{CFE47097-C14C-4647-9220-989B5FF3FE18}" type="presOf" srcId="{AADDBF67-0854-4F8E-8C1A-2584DD5334CB}" destId="{C67E2716-616E-C14F-ACA6-7CF0C8899D40}" srcOrd="0" destOrd="0" presId="urn:microsoft.com/office/officeart/2016/7/layout/VerticalSolidActionList"/>
    <dgm:cxn modelId="{4F45319F-6DEE-464C-B004-86CE8807D6B4}" srcId="{1ACFF1AD-F7EF-41B1-A44A-CC3A46D90D08}" destId="{73BD1F76-0EA4-4846-94AA-E438E3F2AFD2}" srcOrd="0" destOrd="0" parTransId="{CB55DD09-CBEF-47EF-935B-1389B3721753}" sibTransId="{1284377D-AC92-4A5D-9309-1681D8E9F553}"/>
    <dgm:cxn modelId="{E8A631A1-92D2-764F-95BA-3E03C9540B95}" type="presOf" srcId="{4015560B-C894-4F1E-8BB7-D83012395C22}" destId="{447CD9F8-37A8-814E-B2AA-874CAB83B794}" srcOrd="0" destOrd="0" presId="urn:microsoft.com/office/officeart/2016/7/layout/VerticalSolidActionList"/>
    <dgm:cxn modelId="{A98C1EA7-5F6C-0E43-AF84-FCF4AD75FF55}" type="presOf" srcId="{9C08DED8-47C3-4EBF-AFB3-9FBB6161250F}" destId="{6289B5A6-653B-FD45-B851-8D7CA3B83546}" srcOrd="0" destOrd="0" presId="urn:microsoft.com/office/officeart/2016/7/layout/VerticalSolidActionList"/>
    <dgm:cxn modelId="{C2088DAF-C117-D74B-A691-23D95746CC1C}" type="presOf" srcId="{96ACDE30-EFFE-4086-A1FC-244775FCA709}" destId="{5D7C328F-0027-9140-8995-1853FA93E739}" srcOrd="0" destOrd="0" presId="urn:microsoft.com/office/officeart/2016/7/layout/VerticalSolidActionList"/>
    <dgm:cxn modelId="{7AA5A6AF-DA7A-49AE-9D64-6742ED641CB5}" srcId="{9C08DED8-47C3-4EBF-AFB3-9FBB6161250F}" destId="{ADA1BAA4-9134-4739-A9D5-9252EACB2F00}" srcOrd="0" destOrd="0" parTransId="{A2E154FF-55E1-4059-B334-F0ECAAB0419F}" sibTransId="{FF303356-7843-49FB-8030-41C56F132041}"/>
    <dgm:cxn modelId="{C354D1B2-18FF-4D3B-961E-161F941AED25}" srcId="{45E019C2-CC37-4858-B50C-3563A289F4B6}" destId="{DD524BA3-34F4-4AD9-9DC5-AFAE8762373F}" srcOrd="3" destOrd="0" parTransId="{98149EE8-3E83-41B9-98A8-522BAD7AE95A}" sibTransId="{E6D22040-7C98-46C1-A7E1-4BF45C10906A}"/>
    <dgm:cxn modelId="{0D58ECB8-8928-44FD-A790-1CEC75FF6E9D}" srcId="{2605D4A5-8DB6-4A58-8B62-4C49C4C9A7F2}" destId="{5EA867B1-BBD8-4A4A-9CF9-C2722E3DEFA8}" srcOrd="0" destOrd="0" parTransId="{D0F894FB-D71D-4639-AA0D-AEA7A323FBA6}" sibTransId="{B2E57E44-56C4-4A0F-90EA-63CE0E6C2E27}"/>
    <dgm:cxn modelId="{266F2EB9-6DB6-4DD2-9690-63B635DD3DF1}" srcId="{45E019C2-CC37-4858-B50C-3563A289F4B6}" destId="{96ACDE30-EFFE-4086-A1FC-244775FCA709}" srcOrd="6" destOrd="0" parTransId="{8577F072-2ADB-4F96-8257-35FD0985A71E}" sibTransId="{F729622C-717E-4A7C-968D-70F7E3F7BAF7}"/>
    <dgm:cxn modelId="{6665F4CB-CBB5-594F-8CAB-B4683D4ED5E5}" type="presOf" srcId="{45F19A4A-5C8D-494F-AD34-643C351142B3}" destId="{934D9B46-05F3-704E-91AD-B5F5B873B2A2}" srcOrd="0" destOrd="0" presId="urn:microsoft.com/office/officeart/2016/7/layout/VerticalSolidActionList"/>
    <dgm:cxn modelId="{CE93B6D2-D4C1-44E7-AF25-D8B0FD304348}" srcId="{45E019C2-CC37-4858-B50C-3563A289F4B6}" destId="{BD59F0C4-3144-4A3B-A49C-ED1C92AC114D}" srcOrd="8" destOrd="0" parTransId="{4FCBD098-59A6-4A50-8705-6CE1D0AF4BEB}" sibTransId="{089BB2A4-7F97-42B6-978C-BFC64B1B1BB9}"/>
    <dgm:cxn modelId="{32F837D7-91C3-46EF-8D61-9F00BB7F60C7}" srcId="{96ACDE30-EFFE-4086-A1FC-244775FCA709}" destId="{C4F464E1-EABE-485F-B7AA-2619DD03980D}" srcOrd="0" destOrd="0" parTransId="{36EB8D87-D35E-411D-B207-C6D5DDAC6815}" sibTransId="{18924992-A0B8-4C3C-A6C7-8AFA662BE282}"/>
    <dgm:cxn modelId="{F71181E9-DEC0-1247-89A6-82F7530640E0}" type="presOf" srcId="{C4F464E1-EABE-485F-B7AA-2619DD03980D}" destId="{4329016A-CD8F-944A-AFBA-5A58ECC826EF}" srcOrd="0" destOrd="0" presId="urn:microsoft.com/office/officeart/2016/7/layout/VerticalSolidActionList"/>
    <dgm:cxn modelId="{E0A818F0-DCA2-4AD1-B8D9-A728611B4FD5}" srcId="{45E019C2-CC37-4858-B50C-3563A289F4B6}" destId="{2605D4A5-8DB6-4A58-8B62-4C49C4C9A7F2}" srcOrd="7" destOrd="0" parTransId="{8C55DB5C-A01F-42ED-BB77-F5D91A6A7191}" sibTransId="{29A66A5E-B0CE-4056-8474-E54119426215}"/>
    <dgm:cxn modelId="{C5246EF4-6993-F947-9421-FA826A3E162F}" type="presOf" srcId="{51277607-8123-44AD-858C-0A975AA95DE4}" destId="{EAF6F16B-C3E3-054A-8DCD-D949170C7194}" srcOrd="0" destOrd="0" presId="urn:microsoft.com/office/officeart/2016/7/layout/VerticalSolidActionList"/>
    <dgm:cxn modelId="{FAD690F8-0710-446B-9BCF-7FD3CD8E831E}" srcId="{45E019C2-CC37-4858-B50C-3563A289F4B6}" destId="{9C08DED8-47C3-4EBF-AFB3-9FBB6161250F}" srcOrd="2" destOrd="0" parTransId="{480CB8A3-4308-4669-8F89-D2BD038A4811}" sibTransId="{6F96DCE6-2B23-4049-A93C-E487D1351DA7}"/>
    <dgm:cxn modelId="{1074E5FE-5B01-EF4C-9D14-2312C380FD8D}" type="presOf" srcId="{73BD1F76-0EA4-4846-94AA-E438E3F2AFD2}" destId="{0009CE44-E7D5-9A47-8EC6-BCBA65F19A6D}" srcOrd="0" destOrd="0" presId="urn:microsoft.com/office/officeart/2016/7/layout/VerticalSolidActionList"/>
    <dgm:cxn modelId="{5A7186E3-82B0-D245-8173-3F09C3BB0273}" type="presParOf" srcId="{13E961F2-14AB-814E-A1C6-4C13A3EE22DF}" destId="{68C22611-C778-3542-9FF2-5FA7B4835F3A}" srcOrd="0" destOrd="0" presId="urn:microsoft.com/office/officeart/2016/7/layout/VerticalSolidActionList"/>
    <dgm:cxn modelId="{1CA9A71D-617A-E24C-8781-4B4626E6013A}" type="presParOf" srcId="{68C22611-C778-3542-9FF2-5FA7B4835F3A}" destId="{F36C56F5-FA43-8B4C-8010-CD8F4DA11FC7}" srcOrd="0" destOrd="0" presId="urn:microsoft.com/office/officeart/2016/7/layout/VerticalSolidActionList"/>
    <dgm:cxn modelId="{41320459-D485-5B4A-88BF-D06F8D91EC99}" type="presParOf" srcId="{68C22611-C778-3542-9FF2-5FA7B4835F3A}" destId="{01D93D61-85C5-AC46-8AE3-C37F2A353167}" srcOrd="1" destOrd="0" presId="urn:microsoft.com/office/officeart/2016/7/layout/VerticalSolidActionList"/>
    <dgm:cxn modelId="{09C97859-ABF0-1843-BBF8-92CEA6B3D2C3}" type="presParOf" srcId="{13E961F2-14AB-814E-A1C6-4C13A3EE22DF}" destId="{6AC5C2A2-3251-D844-B707-40E3E1B687D0}" srcOrd="1" destOrd="0" presId="urn:microsoft.com/office/officeart/2016/7/layout/VerticalSolidActionList"/>
    <dgm:cxn modelId="{BC5D898F-6C6F-7549-BC8B-B311BDE3D179}" type="presParOf" srcId="{13E961F2-14AB-814E-A1C6-4C13A3EE22DF}" destId="{A3BC04AA-FBFE-BA4C-AAF8-F794D203BF64}" srcOrd="2" destOrd="0" presId="urn:microsoft.com/office/officeart/2016/7/layout/VerticalSolidActionList"/>
    <dgm:cxn modelId="{F48E4EF5-3B75-D243-8809-E0B36402BDF5}" type="presParOf" srcId="{A3BC04AA-FBFE-BA4C-AAF8-F794D203BF64}" destId="{8200FBED-BDAC-2742-9010-13E2DD577472}" srcOrd="0" destOrd="0" presId="urn:microsoft.com/office/officeart/2016/7/layout/VerticalSolidActionList"/>
    <dgm:cxn modelId="{5477DB89-436C-3245-9D85-A6873ECEB2B2}" type="presParOf" srcId="{A3BC04AA-FBFE-BA4C-AAF8-F794D203BF64}" destId="{0009CE44-E7D5-9A47-8EC6-BCBA65F19A6D}" srcOrd="1" destOrd="0" presId="urn:microsoft.com/office/officeart/2016/7/layout/VerticalSolidActionList"/>
    <dgm:cxn modelId="{A4266DAE-A96C-CA49-BD33-D11656EA0F06}" type="presParOf" srcId="{13E961F2-14AB-814E-A1C6-4C13A3EE22DF}" destId="{BC932B40-2E6C-E94C-902D-7C55FC26E483}" srcOrd="3" destOrd="0" presId="urn:microsoft.com/office/officeart/2016/7/layout/VerticalSolidActionList"/>
    <dgm:cxn modelId="{BC8D6DE1-8872-4E4C-AEDD-8B4CE919B18C}" type="presParOf" srcId="{13E961F2-14AB-814E-A1C6-4C13A3EE22DF}" destId="{32D102BF-7057-6C4C-B5BB-E2F8431C5165}" srcOrd="4" destOrd="0" presId="urn:microsoft.com/office/officeart/2016/7/layout/VerticalSolidActionList"/>
    <dgm:cxn modelId="{551449FA-0DCD-AF4E-90F0-661064FDE907}" type="presParOf" srcId="{32D102BF-7057-6C4C-B5BB-E2F8431C5165}" destId="{6289B5A6-653B-FD45-B851-8D7CA3B83546}" srcOrd="0" destOrd="0" presId="urn:microsoft.com/office/officeart/2016/7/layout/VerticalSolidActionList"/>
    <dgm:cxn modelId="{2BC9023B-1B8A-E642-977A-52359CB34255}" type="presParOf" srcId="{32D102BF-7057-6C4C-B5BB-E2F8431C5165}" destId="{754E1302-0A79-564A-A184-AFFE825DAFFC}" srcOrd="1" destOrd="0" presId="urn:microsoft.com/office/officeart/2016/7/layout/VerticalSolidActionList"/>
    <dgm:cxn modelId="{47FBB166-19DA-E344-A2C9-6238E9F1E126}" type="presParOf" srcId="{13E961F2-14AB-814E-A1C6-4C13A3EE22DF}" destId="{581ECCEC-78CA-0642-9811-C761EF096A39}" srcOrd="5" destOrd="0" presId="urn:microsoft.com/office/officeart/2016/7/layout/VerticalSolidActionList"/>
    <dgm:cxn modelId="{648246CB-1765-1044-9F6B-FA2E2151212B}" type="presParOf" srcId="{13E961F2-14AB-814E-A1C6-4C13A3EE22DF}" destId="{D920EB68-5AA6-4549-9F52-96B603C51BBD}" srcOrd="6" destOrd="0" presId="urn:microsoft.com/office/officeart/2016/7/layout/VerticalSolidActionList"/>
    <dgm:cxn modelId="{99B44642-8FAD-0640-A47E-3F55EADD84AD}" type="presParOf" srcId="{D920EB68-5AA6-4549-9F52-96B603C51BBD}" destId="{9EA7A170-B87D-FE47-ADBD-3602E313730A}" srcOrd="0" destOrd="0" presId="urn:microsoft.com/office/officeart/2016/7/layout/VerticalSolidActionList"/>
    <dgm:cxn modelId="{55699E1D-22D2-B844-8377-1698B3C6C285}" type="presParOf" srcId="{D920EB68-5AA6-4549-9F52-96B603C51BBD}" destId="{447CD9F8-37A8-814E-B2AA-874CAB83B794}" srcOrd="1" destOrd="0" presId="urn:microsoft.com/office/officeart/2016/7/layout/VerticalSolidActionList"/>
    <dgm:cxn modelId="{C9B5E6EA-E4A5-A643-B996-65C943A1C4D3}" type="presParOf" srcId="{13E961F2-14AB-814E-A1C6-4C13A3EE22DF}" destId="{F5A342FF-508D-304E-B7C4-28592CEA263E}" srcOrd="7" destOrd="0" presId="urn:microsoft.com/office/officeart/2016/7/layout/VerticalSolidActionList"/>
    <dgm:cxn modelId="{5BDB0F2A-21B6-6049-BEBB-70CEA3336342}" type="presParOf" srcId="{13E961F2-14AB-814E-A1C6-4C13A3EE22DF}" destId="{2E3DDA02-FDDF-764C-9541-D048F74009D8}" srcOrd="8" destOrd="0" presId="urn:microsoft.com/office/officeart/2016/7/layout/VerticalSolidActionList"/>
    <dgm:cxn modelId="{5FE21C97-C29B-B448-8EAA-AE3DA524C6E9}" type="presParOf" srcId="{2E3DDA02-FDDF-764C-9541-D048F74009D8}" destId="{09886F9B-BC9B-304D-B712-84E80DEB031C}" srcOrd="0" destOrd="0" presId="urn:microsoft.com/office/officeart/2016/7/layout/VerticalSolidActionList"/>
    <dgm:cxn modelId="{02E258EB-1E9D-A24E-B12A-5137D4477BD1}" type="presParOf" srcId="{2E3DDA02-FDDF-764C-9541-D048F74009D8}" destId="{934D9B46-05F3-704E-91AD-B5F5B873B2A2}" srcOrd="1" destOrd="0" presId="urn:microsoft.com/office/officeart/2016/7/layout/VerticalSolidActionList"/>
    <dgm:cxn modelId="{9C3E2BE9-B43B-784B-8FE4-3C979A49EC74}" type="presParOf" srcId="{13E961F2-14AB-814E-A1C6-4C13A3EE22DF}" destId="{7446C4B0-B437-1D43-A953-3481299EE94D}" srcOrd="9" destOrd="0" presId="urn:microsoft.com/office/officeart/2016/7/layout/VerticalSolidActionList"/>
    <dgm:cxn modelId="{87ED79C9-5FCC-8146-8A8B-BAB860E106FD}" type="presParOf" srcId="{13E961F2-14AB-814E-A1C6-4C13A3EE22DF}" destId="{EE109785-DF47-4F49-AF03-54140550824A}" srcOrd="10" destOrd="0" presId="urn:microsoft.com/office/officeart/2016/7/layout/VerticalSolidActionList"/>
    <dgm:cxn modelId="{9D20C4E7-E4B3-0142-8253-7909C107183A}" type="presParOf" srcId="{EE109785-DF47-4F49-AF03-54140550824A}" destId="{75D8889C-FC98-A34B-85EE-95551F08AADB}" srcOrd="0" destOrd="0" presId="urn:microsoft.com/office/officeart/2016/7/layout/VerticalSolidActionList"/>
    <dgm:cxn modelId="{7DE45A93-AA73-D34D-ABFE-E0A347BB0BF2}" type="presParOf" srcId="{EE109785-DF47-4F49-AF03-54140550824A}" destId="{EAF6F16B-C3E3-054A-8DCD-D949170C7194}" srcOrd="1" destOrd="0" presId="urn:microsoft.com/office/officeart/2016/7/layout/VerticalSolidActionList"/>
    <dgm:cxn modelId="{3FA984A7-8E85-6644-9195-C56DDF763F15}" type="presParOf" srcId="{13E961F2-14AB-814E-A1C6-4C13A3EE22DF}" destId="{E7F9BB02-559A-9348-A69F-9496BCE710D2}" srcOrd="11" destOrd="0" presId="urn:microsoft.com/office/officeart/2016/7/layout/VerticalSolidActionList"/>
    <dgm:cxn modelId="{26BFB45D-50EA-AF4D-ABE6-41610DA494E2}" type="presParOf" srcId="{13E961F2-14AB-814E-A1C6-4C13A3EE22DF}" destId="{988FDA30-05A5-2A42-83DC-B9A107CBE21C}" srcOrd="12" destOrd="0" presId="urn:microsoft.com/office/officeart/2016/7/layout/VerticalSolidActionList"/>
    <dgm:cxn modelId="{A1EB6AA1-085A-954C-840C-D49A2D986729}" type="presParOf" srcId="{988FDA30-05A5-2A42-83DC-B9A107CBE21C}" destId="{5D7C328F-0027-9140-8995-1853FA93E739}" srcOrd="0" destOrd="0" presId="urn:microsoft.com/office/officeart/2016/7/layout/VerticalSolidActionList"/>
    <dgm:cxn modelId="{82FB4811-3F94-CA4A-A6AB-7F687A801D22}" type="presParOf" srcId="{988FDA30-05A5-2A42-83DC-B9A107CBE21C}" destId="{4329016A-CD8F-944A-AFBA-5A58ECC826EF}" srcOrd="1" destOrd="0" presId="urn:microsoft.com/office/officeart/2016/7/layout/VerticalSolidActionList"/>
    <dgm:cxn modelId="{289F261D-145E-4E4C-A2AE-1A5D4106BE50}" type="presParOf" srcId="{13E961F2-14AB-814E-A1C6-4C13A3EE22DF}" destId="{475B70C4-5779-BE42-B2E1-6BED724BE16A}" srcOrd="13" destOrd="0" presId="urn:microsoft.com/office/officeart/2016/7/layout/VerticalSolidActionList"/>
    <dgm:cxn modelId="{DFECC639-C3AA-4B40-873A-58632753E906}" type="presParOf" srcId="{13E961F2-14AB-814E-A1C6-4C13A3EE22DF}" destId="{835CA539-0F2A-C340-BB79-58CD8347367F}" srcOrd="14" destOrd="0" presId="urn:microsoft.com/office/officeart/2016/7/layout/VerticalSolidActionList"/>
    <dgm:cxn modelId="{37E3E85A-4519-1148-BA1B-DB1C85994584}" type="presParOf" srcId="{835CA539-0F2A-C340-BB79-58CD8347367F}" destId="{507ECD03-1D7C-5E48-BDF9-ADD758F8C692}" srcOrd="0" destOrd="0" presId="urn:microsoft.com/office/officeart/2016/7/layout/VerticalSolidActionList"/>
    <dgm:cxn modelId="{EBC96E59-8ADB-214B-937E-8364152F1841}" type="presParOf" srcId="{835CA539-0F2A-C340-BB79-58CD8347367F}" destId="{D83A0BAC-5451-3B47-8330-B0D5EF5A1C62}" srcOrd="1" destOrd="0" presId="urn:microsoft.com/office/officeart/2016/7/layout/VerticalSolidActionList"/>
    <dgm:cxn modelId="{56F54FBE-E4E2-8445-88A6-E33BC986DA6B}" type="presParOf" srcId="{13E961F2-14AB-814E-A1C6-4C13A3EE22DF}" destId="{8AAAD2D9-2EA5-7A40-953D-890A4417BB9D}" srcOrd="15" destOrd="0" presId="urn:microsoft.com/office/officeart/2016/7/layout/VerticalSolidActionList"/>
    <dgm:cxn modelId="{3A0AE108-BC85-574D-9214-6FC0526451DC}" type="presParOf" srcId="{13E961F2-14AB-814E-A1C6-4C13A3EE22DF}" destId="{253B1028-8E74-614B-A003-16DCB373665B}" srcOrd="16" destOrd="0" presId="urn:microsoft.com/office/officeart/2016/7/layout/VerticalSolidActionList"/>
    <dgm:cxn modelId="{0A7C67BF-3440-0140-B854-FABEEC26AD6E}" type="presParOf" srcId="{253B1028-8E74-614B-A003-16DCB373665B}" destId="{B8637B2A-3D93-324C-B4F1-491915C20031}" srcOrd="0" destOrd="0" presId="urn:microsoft.com/office/officeart/2016/7/layout/VerticalSolidActionList"/>
    <dgm:cxn modelId="{D05D5AE6-894E-4F49-9B31-098DF835478A}" type="presParOf" srcId="{253B1028-8E74-614B-A003-16DCB373665B}" destId="{C67E2716-616E-C14F-ACA6-7CF0C8899D40}"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C787104-3534-41CA-B093-A03A33AA7020}"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869EB572-3AC1-4D8F-A64B-CE5F5868E8E1}">
      <dgm:prSet/>
      <dgm:spPr/>
      <dgm:t>
        <a:bodyPr/>
        <a:lstStyle/>
        <a:p>
          <a:r>
            <a:rPr lang="en-CA"/>
            <a:t>Emotional Well-Being: Positive family dynamics contribute to a child's emotional well-being</a:t>
          </a:r>
          <a:endParaRPr lang="en-US"/>
        </a:p>
      </dgm:t>
    </dgm:pt>
    <dgm:pt modelId="{D2CC9403-91B9-4B6F-B4CC-3E43701F7D09}" type="parTrans" cxnId="{E2AF70FA-3876-4BC2-9DB9-9D66939AB564}">
      <dgm:prSet/>
      <dgm:spPr/>
      <dgm:t>
        <a:bodyPr/>
        <a:lstStyle/>
        <a:p>
          <a:endParaRPr lang="en-US"/>
        </a:p>
      </dgm:t>
    </dgm:pt>
    <dgm:pt modelId="{B13ABB65-090C-444E-A59A-863259538D34}" type="sibTrans" cxnId="{E2AF70FA-3876-4BC2-9DB9-9D66939AB564}">
      <dgm:prSet/>
      <dgm:spPr/>
      <dgm:t>
        <a:bodyPr/>
        <a:lstStyle/>
        <a:p>
          <a:endParaRPr lang="en-US"/>
        </a:p>
      </dgm:t>
    </dgm:pt>
    <dgm:pt modelId="{2158C628-9DA9-40EC-A6EF-9FC60476846B}">
      <dgm:prSet/>
      <dgm:spPr/>
      <dgm:t>
        <a:bodyPr/>
        <a:lstStyle/>
        <a:p>
          <a:r>
            <a:rPr lang="en-CA"/>
            <a:t>Children raised in nurturing environments develop self-esteem and self-confidence</a:t>
          </a:r>
          <a:endParaRPr lang="en-US"/>
        </a:p>
      </dgm:t>
    </dgm:pt>
    <dgm:pt modelId="{F42D30A0-7493-4562-9698-008409A0C0F1}" type="parTrans" cxnId="{7EB09BBB-0A58-4D20-9F80-E92F11115C5E}">
      <dgm:prSet/>
      <dgm:spPr/>
      <dgm:t>
        <a:bodyPr/>
        <a:lstStyle/>
        <a:p>
          <a:endParaRPr lang="en-US"/>
        </a:p>
      </dgm:t>
    </dgm:pt>
    <dgm:pt modelId="{12F60F46-4BE5-477F-A054-E2DD7C847DC8}" type="sibTrans" cxnId="{7EB09BBB-0A58-4D20-9F80-E92F11115C5E}">
      <dgm:prSet/>
      <dgm:spPr/>
      <dgm:t>
        <a:bodyPr/>
        <a:lstStyle/>
        <a:p>
          <a:endParaRPr lang="en-US"/>
        </a:p>
      </dgm:t>
    </dgm:pt>
    <dgm:pt modelId="{07405C63-B3CD-40D5-B66B-341C7E4D82D2}">
      <dgm:prSet/>
      <dgm:spPr/>
      <dgm:t>
        <a:bodyPr/>
        <a:lstStyle/>
        <a:p>
          <a:r>
            <a:rPr lang="en-CA" dirty="0"/>
            <a:t>Mental Health: Family dynamics can influence a child's mental health</a:t>
          </a:r>
          <a:endParaRPr lang="en-US" dirty="0"/>
        </a:p>
      </dgm:t>
    </dgm:pt>
    <dgm:pt modelId="{1DC70236-E01C-4625-91B6-954349110AD6}" type="parTrans" cxnId="{0C90D000-22B7-4CF0-B294-80054B6A34C3}">
      <dgm:prSet/>
      <dgm:spPr/>
      <dgm:t>
        <a:bodyPr/>
        <a:lstStyle/>
        <a:p>
          <a:endParaRPr lang="en-US"/>
        </a:p>
      </dgm:t>
    </dgm:pt>
    <dgm:pt modelId="{2DF9D866-0052-4DF9-8E2B-3E09EBB22561}" type="sibTrans" cxnId="{0C90D000-22B7-4CF0-B294-80054B6A34C3}">
      <dgm:prSet/>
      <dgm:spPr/>
      <dgm:t>
        <a:bodyPr/>
        <a:lstStyle/>
        <a:p>
          <a:endParaRPr lang="en-US"/>
        </a:p>
      </dgm:t>
    </dgm:pt>
    <dgm:pt modelId="{D2E996EF-0698-4EFC-AE4C-48738FC089E0}">
      <dgm:prSet/>
      <dgm:spPr/>
      <dgm:t>
        <a:bodyPr/>
        <a:lstStyle/>
        <a:p>
          <a:r>
            <a:rPr lang="en-CA"/>
            <a:t>Consistent emotional support and open communication can help children develop resilience</a:t>
          </a:r>
          <a:endParaRPr lang="en-US"/>
        </a:p>
      </dgm:t>
    </dgm:pt>
    <dgm:pt modelId="{58405B8D-19C6-42A2-BC08-93F0DBCAE566}" type="parTrans" cxnId="{BA721D0F-CBF5-48C2-8A89-AC76B071556F}">
      <dgm:prSet/>
      <dgm:spPr/>
      <dgm:t>
        <a:bodyPr/>
        <a:lstStyle/>
        <a:p>
          <a:endParaRPr lang="en-US"/>
        </a:p>
      </dgm:t>
    </dgm:pt>
    <dgm:pt modelId="{9FFFC36A-7CC8-47B7-9EE8-41F8A5E592E4}" type="sibTrans" cxnId="{BA721D0F-CBF5-48C2-8A89-AC76B071556F}">
      <dgm:prSet/>
      <dgm:spPr/>
      <dgm:t>
        <a:bodyPr/>
        <a:lstStyle/>
        <a:p>
          <a:endParaRPr lang="en-US"/>
        </a:p>
      </dgm:t>
    </dgm:pt>
    <dgm:pt modelId="{95DAA7B7-A407-4783-AF2C-AECE29933A59}">
      <dgm:prSet/>
      <dgm:spPr/>
      <dgm:t>
        <a:bodyPr/>
        <a:lstStyle/>
        <a:p>
          <a:r>
            <a:rPr lang="en-CA"/>
            <a:t>Social Skills and Relationships: Family dynamics shape a child's social skills and ability to form healthy relationships</a:t>
          </a:r>
          <a:endParaRPr lang="en-US"/>
        </a:p>
      </dgm:t>
    </dgm:pt>
    <dgm:pt modelId="{CA4A73AC-F335-4614-9C7F-8E95C753CB1B}" type="parTrans" cxnId="{0C50A0FB-43BF-4BCF-A605-9CCDB3F20CF3}">
      <dgm:prSet/>
      <dgm:spPr/>
      <dgm:t>
        <a:bodyPr/>
        <a:lstStyle/>
        <a:p>
          <a:endParaRPr lang="en-US"/>
        </a:p>
      </dgm:t>
    </dgm:pt>
    <dgm:pt modelId="{7AF98D77-71A3-4248-BC31-5030696AA904}" type="sibTrans" cxnId="{0C50A0FB-43BF-4BCF-A605-9CCDB3F20CF3}">
      <dgm:prSet/>
      <dgm:spPr/>
      <dgm:t>
        <a:bodyPr/>
        <a:lstStyle/>
        <a:p>
          <a:endParaRPr lang="en-US"/>
        </a:p>
      </dgm:t>
    </dgm:pt>
    <dgm:pt modelId="{A1E827DF-BA7B-461E-986E-A762BA1D5730}">
      <dgm:prSet/>
      <dgm:spPr/>
      <dgm:t>
        <a:bodyPr/>
        <a:lstStyle/>
        <a:p>
          <a:r>
            <a:rPr lang="en-CA"/>
            <a:t>Positive family interactions model effective communication and empathy</a:t>
          </a:r>
          <a:endParaRPr lang="en-US"/>
        </a:p>
      </dgm:t>
    </dgm:pt>
    <dgm:pt modelId="{E4C91597-AD8B-4107-A630-CE822E65BC10}" type="parTrans" cxnId="{C4258D09-1B64-449A-89B4-6DBF6C191908}">
      <dgm:prSet/>
      <dgm:spPr/>
      <dgm:t>
        <a:bodyPr/>
        <a:lstStyle/>
        <a:p>
          <a:endParaRPr lang="en-US"/>
        </a:p>
      </dgm:t>
    </dgm:pt>
    <dgm:pt modelId="{F2EB78BF-5F25-4D89-9905-D655D9114BBF}" type="sibTrans" cxnId="{C4258D09-1B64-449A-89B4-6DBF6C191908}">
      <dgm:prSet/>
      <dgm:spPr/>
      <dgm:t>
        <a:bodyPr/>
        <a:lstStyle/>
        <a:p>
          <a:endParaRPr lang="en-US"/>
        </a:p>
      </dgm:t>
    </dgm:pt>
    <dgm:pt modelId="{E3182BAE-987F-4EFA-ABA2-308384E2A6C0}">
      <dgm:prSet/>
      <dgm:spPr/>
      <dgm:t>
        <a:bodyPr/>
        <a:lstStyle/>
        <a:p>
          <a:r>
            <a:rPr lang="en-CA"/>
            <a:t>Behavioral Development: Family dynamics can impact a child's behavior</a:t>
          </a:r>
          <a:endParaRPr lang="en-US"/>
        </a:p>
      </dgm:t>
    </dgm:pt>
    <dgm:pt modelId="{3B4E6F12-3532-4716-B728-776291B75763}" type="parTrans" cxnId="{58EDA488-D9EA-4CFB-B60A-EBB38B0D119A}">
      <dgm:prSet/>
      <dgm:spPr/>
      <dgm:t>
        <a:bodyPr/>
        <a:lstStyle/>
        <a:p>
          <a:endParaRPr lang="en-US"/>
        </a:p>
      </dgm:t>
    </dgm:pt>
    <dgm:pt modelId="{9AA6B17B-665C-4F89-8EB4-595BB04330CD}" type="sibTrans" cxnId="{58EDA488-D9EA-4CFB-B60A-EBB38B0D119A}">
      <dgm:prSet/>
      <dgm:spPr/>
      <dgm:t>
        <a:bodyPr/>
        <a:lstStyle/>
        <a:p>
          <a:endParaRPr lang="en-US"/>
        </a:p>
      </dgm:t>
    </dgm:pt>
    <dgm:pt modelId="{1B32ABEE-8770-4092-9B2A-56CEF1351FB6}">
      <dgm:prSet/>
      <dgm:spPr/>
      <dgm:t>
        <a:bodyPr/>
        <a:lstStyle/>
        <a:p>
          <a:r>
            <a:rPr lang="en-CA"/>
            <a:t>Academic Achievement: Family support and involvement in education can positively impact academic achievement</a:t>
          </a:r>
          <a:endParaRPr lang="en-US"/>
        </a:p>
      </dgm:t>
    </dgm:pt>
    <dgm:pt modelId="{54FB7BC1-8F60-4254-BDA2-9EEF22679DA4}" type="parTrans" cxnId="{7826E12D-CDDD-400C-8F5D-4A5A016F6109}">
      <dgm:prSet/>
      <dgm:spPr/>
      <dgm:t>
        <a:bodyPr/>
        <a:lstStyle/>
        <a:p>
          <a:endParaRPr lang="en-US"/>
        </a:p>
      </dgm:t>
    </dgm:pt>
    <dgm:pt modelId="{60817207-99FC-4A43-ACB2-DFE84352D883}" type="sibTrans" cxnId="{7826E12D-CDDD-400C-8F5D-4A5A016F6109}">
      <dgm:prSet/>
      <dgm:spPr/>
      <dgm:t>
        <a:bodyPr/>
        <a:lstStyle/>
        <a:p>
          <a:endParaRPr lang="en-US"/>
        </a:p>
      </dgm:t>
    </dgm:pt>
    <dgm:pt modelId="{C03EDA0C-9073-454E-912D-703928D6EF09}" type="pres">
      <dgm:prSet presAssocID="{0C787104-3534-41CA-B093-A03A33AA7020}" presName="Name0" presStyleCnt="0">
        <dgm:presLayoutVars>
          <dgm:dir/>
          <dgm:animLvl val="lvl"/>
          <dgm:resizeHandles val="exact"/>
        </dgm:presLayoutVars>
      </dgm:prSet>
      <dgm:spPr/>
    </dgm:pt>
    <dgm:pt modelId="{BBB08923-F134-934E-B968-3F1F97316873}" type="pres">
      <dgm:prSet presAssocID="{869EB572-3AC1-4D8F-A64B-CE5F5868E8E1}" presName="linNode" presStyleCnt="0"/>
      <dgm:spPr/>
    </dgm:pt>
    <dgm:pt modelId="{435D985C-A3A6-FB43-B2A8-127C786A4C5E}" type="pres">
      <dgm:prSet presAssocID="{869EB572-3AC1-4D8F-A64B-CE5F5868E8E1}" presName="parentText" presStyleLbl="node1" presStyleIdx="0" presStyleCnt="5">
        <dgm:presLayoutVars>
          <dgm:chMax val="1"/>
          <dgm:bulletEnabled val="1"/>
        </dgm:presLayoutVars>
      </dgm:prSet>
      <dgm:spPr/>
    </dgm:pt>
    <dgm:pt modelId="{6DF09A7E-FF0F-CC4A-B940-EE4B27E11E68}" type="pres">
      <dgm:prSet presAssocID="{869EB572-3AC1-4D8F-A64B-CE5F5868E8E1}" presName="descendantText" presStyleLbl="alignAccFollowNode1" presStyleIdx="0" presStyleCnt="3">
        <dgm:presLayoutVars>
          <dgm:bulletEnabled val="1"/>
        </dgm:presLayoutVars>
      </dgm:prSet>
      <dgm:spPr/>
    </dgm:pt>
    <dgm:pt modelId="{4F0F6848-CFC2-AC4D-8654-4AEA9FE085B1}" type="pres">
      <dgm:prSet presAssocID="{B13ABB65-090C-444E-A59A-863259538D34}" presName="sp" presStyleCnt="0"/>
      <dgm:spPr/>
    </dgm:pt>
    <dgm:pt modelId="{5D7EA8F4-0A4C-364D-8CF3-BC071D146445}" type="pres">
      <dgm:prSet presAssocID="{07405C63-B3CD-40D5-B66B-341C7E4D82D2}" presName="linNode" presStyleCnt="0"/>
      <dgm:spPr/>
    </dgm:pt>
    <dgm:pt modelId="{82346422-6594-474F-8821-61B0EAAF9A96}" type="pres">
      <dgm:prSet presAssocID="{07405C63-B3CD-40D5-B66B-341C7E4D82D2}" presName="parentText" presStyleLbl="node1" presStyleIdx="1" presStyleCnt="5">
        <dgm:presLayoutVars>
          <dgm:chMax val="1"/>
          <dgm:bulletEnabled val="1"/>
        </dgm:presLayoutVars>
      </dgm:prSet>
      <dgm:spPr/>
    </dgm:pt>
    <dgm:pt modelId="{BE5123EB-AD21-3541-BC6C-6D2CA539EE1D}" type="pres">
      <dgm:prSet presAssocID="{07405C63-B3CD-40D5-B66B-341C7E4D82D2}" presName="descendantText" presStyleLbl="alignAccFollowNode1" presStyleIdx="1" presStyleCnt="3">
        <dgm:presLayoutVars>
          <dgm:bulletEnabled val="1"/>
        </dgm:presLayoutVars>
      </dgm:prSet>
      <dgm:spPr/>
    </dgm:pt>
    <dgm:pt modelId="{E4C7EE88-220B-AA4F-B4DF-D9BD7463347E}" type="pres">
      <dgm:prSet presAssocID="{2DF9D866-0052-4DF9-8E2B-3E09EBB22561}" presName="sp" presStyleCnt="0"/>
      <dgm:spPr/>
    </dgm:pt>
    <dgm:pt modelId="{1C07AA47-E9A3-9A43-B910-ABCCD425C805}" type="pres">
      <dgm:prSet presAssocID="{95DAA7B7-A407-4783-AF2C-AECE29933A59}" presName="linNode" presStyleCnt="0"/>
      <dgm:spPr/>
    </dgm:pt>
    <dgm:pt modelId="{74787B95-3DA2-FB48-A04D-6B01D6D5F3A7}" type="pres">
      <dgm:prSet presAssocID="{95DAA7B7-A407-4783-AF2C-AECE29933A59}" presName="parentText" presStyleLbl="node1" presStyleIdx="2" presStyleCnt="5">
        <dgm:presLayoutVars>
          <dgm:chMax val="1"/>
          <dgm:bulletEnabled val="1"/>
        </dgm:presLayoutVars>
      </dgm:prSet>
      <dgm:spPr/>
    </dgm:pt>
    <dgm:pt modelId="{8F78D0FF-DF0F-074A-BA4A-BC9EEA74915F}" type="pres">
      <dgm:prSet presAssocID="{95DAA7B7-A407-4783-AF2C-AECE29933A59}" presName="descendantText" presStyleLbl="alignAccFollowNode1" presStyleIdx="2" presStyleCnt="3">
        <dgm:presLayoutVars>
          <dgm:bulletEnabled val="1"/>
        </dgm:presLayoutVars>
      </dgm:prSet>
      <dgm:spPr/>
    </dgm:pt>
    <dgm:pt modelId="{8C3FF504-72F0-E14F-A9CA-29AD86FE9591}" type="pres">
      <dgm:prSet presAssocID="{7AF98D77-71A3-4248-BC31-5030696AA904}" presName="sp" presStyleCnt="0"/>
      <dgm:spPr/>
    </dgm:pt>
    <dgm:pt modelId="{3C33231F-1E57-B64C-82E4-C17DDD0F1247}" type="pres">
      <dgm:prSet presAssocID="{E3182BAE-987F-4EFA-ABA2-308384E2A6C0}" presName="linNode" presStyleCnt="0"/>
      <dgm:spPr/>
    </dgm:pt>
    <dgm:pt modelId="{1563B07B-7D32-924C-999B-EC8A70B1F748}" type="pres">
      <dgm:prSet presAssocID="{E3182BAE-987F-4EFA-ABA2-308384E2A6C0}" presName="parentText" presStyleLbl="node1" presStyleIdx="3" presStyleCnt="5">
        <dgm:presLayoutVars>
          <dgm:chMax val="1"/>
          <dgm:bulletEnabled val="1"/>
        </dgm:presLayoutVars>
      </dgm:prSet>
      <dgm:spPr/>
    </dgm:pt>
    <dgm:pt modelId="{FCCDB5F6-F8B9-E04A-BD65-076F15E3B472}" type="pres">
      <dgm:prSet presAssocID="{9AA6B17B-665C-4F89-8EB4-595BB04330CD}" presName="sp" presStyleCnt="0"/>
      <dgm:spPr/>
    </dgm:pt>
    <dgm:pt modelId="{968D84B9-989B-F744-97C1-32AD845AA3FC}" type="pres">
      <dgm:prSet presAssocID="{1B32ABEE-8770-4092-9B2A-56CEF1351FB6}" presName="linNode" presStyleCnt="0"/>
      <dgm:spPr/>
    </dgm:pt>
    <dgm:pt modelId="{73F0ECAD-E7F0-6D4C-9AEB-A82DDC2DBDC4}" type="pres">
      <dgm:prSet presAssocID="{1B32ABEE-8770-4092-9B2A-56CEF1351FB6}" presName="parentText" presStyleLbl="node1" presStyleIdx="4" presStyleCnt="5">
        <dgm:presLayoutVars>
          <dgm:chMax val="1"/>
          <dgm:bulletEnabled val="1"/>
        </dgm:presLayoutVars>
      </dgm:prSet>
      <dgm:spPr/>
    </dgm:pt>
  </dgm:ptLst>
  <dgm:cxnLst>
    <dgm:cxn modelId="{0C90D000-22B7-4CF0-B294-80054B6A34C3}" srcId="{0C787104-3534-41CA-B093-A03A33AA7020}" destId="{07405C63-B3CD-40D5-B66B-341C7E4D82D2}" srcOrd="1" destOrd="0" parTransId="{1DC70236-E01C-4625-91B6-954349110AD6}" sibTransId="{2DF9D866-0052-4DF9-8E2B-3E09EBB22561}"/>
    <dgm:cxn modelId="{C4258D09-1B64-449A-89B4-6DBF6C191908}" srcId="{95DAA7B7-A407-4783-AF2C-AECE29933A59}" destId="{A1E827DF-BA7B-461E-986E-A762BA1D5730}" srcOrd="0" destOrd="0" parTransId="{E4C91597-AD8B-4107-A630-CE822E65BC10}" sibTransId="{F2EB78BF-5F25-4D89-9905-D655D9114BBF}"/>
    <dgm:cxn modelId="{BA721D0F-CBF5-48C2-8A89-AC76B071556F}" srcId="{07405C63-B3CD-40D5-B66B-341C7E4D82D2}" destId="{D2E996EF-0698-4EFC-AE4C-48738FC089E0}" srcOrd="0" destOrd="0" parTransId="{58405B8D-19C6-42A2-BC08-93F0DBCAE566}" sibTransId="{9FFFC36A-7CC8-47B7-9EE8-41F8A5E592E4}"/>
    <dgm:cxn modelId="{CD482D0F-B6BE-8F4D-AF10-13642DBADA03}" type="presOf" srcId="{1B32ABEE-8770-4092-9B2A-56CEF1351FB6}" destId="{73F0ECAD-E7F0-6D4C-9AEB-A82DDC2DBDC4}" srcOrd="0" destOrd="0" presId="urn:microsoft.com/office/officeart/2005/8/layout/vList5"/>
    <dgm:cxn modelId="{6059B21E-A9C4-C748-969A-4B3886F976C7}" type="presOf" srcId="{869EB572-3AC1-4D8F-A64B-CE5F5868E8E1}" destId="{435D985C-A3A6-FB43-B2A8-127C786A4C5E}" srcOrd="0" destOrd="0" presId="urn:microsoft.com/office/officeart/2005/8/layout/vList5"/>
    <dgm:cxn modelId="{64669A2C-3ABD-954D-9554-CBF3E01960F3}" type="presOf" srcId="{E3182BAE-987F-4EFA-ABA2-308384E2A6C0}" destId="{1563B07B-7D32-924C-999B-EC8A70B1F748}" srcOrd="0" destOrd="0" presId="urn:microsoft.com/office/officeart/2005/8/layout/vList5"/>
    <dgm:cxn modelId="{7826E12D-CDDD-400C-8F5D-4A5A016F6109}" srcId="{0C787104-3534-41CA-B093-A03A33AA7020}" destId="{1B32ABEE-8770-4092-9B2A-56CEF1351FB6}" srcOrd="4" destOrd="0" parTransId="{54FB7BC1-8F60-4254-BDA2-9EEF22679DA4}" sibTransId="{60817207-99FC-4A43-ACB2-DFE84352D883}"/>
    <dgm:cxn modelId="{7187512E-D3A4-3340-80F5-AB87729A69D6}" type="presOf" srcId="{95DAA7B7-A407-4783-AF2C-AECE29933A59}" destId="{74787B95-3DA2-FB48-A04D-6B01D6D5F3A7}" srcOrd="0" destOrd="0" presId="urn:microsoft.com/office/officeart/2005/8/layout/vList5"/>
    <dgm:cxn modelId="{5CFCDC60-F107-BC43-8403-C14E5BAE0414}" type="presOf" srcId="{07405C63-B3CD-40D5-B66B-341C7E4D82D2}" destId="{82346422-6594-474F-8821-61B0EAAF9A96}" srcOrd="0" destOrd="0" presId="urn:microsoft.com/office/officeart/2005/8/layout/vList5"/>
    <dgm:cxn modelId="{B9E97583-992B-A94F-8AE8-665A0DDA962F}" type="presOf" srcId="{2158C628-9DA9-40EC-A6EF-9FC60476846B}" destId="{6DF09A7E-FF0F-CC4A-B940-EE4B27E11E68}" srcOrd="0" destOrd="0" presId="urn:microsoft.com/office/officeart/2005/8/layout/vList5"/>
    <dgm:cxn modelId="{58EDA488-D9EA-4CFB-B60A-EBB38B0D119A}" srcId="{0C787104-3534-41CA-B093-A03A33AA7020}" destId="{E3182BAE-987F-4EFA-ABA2-308384E2A6C0}" srcOrd="3" destOrd="0" parTransId="{3B4E6F12-3532-4716-B728-776291B75763}" sibTransId="{9AA6B17B-665C-4F89-8EB4-595BB04330CD}"/>
    <dgm:cxn modelId="{6FE05D89-FBF2-2B4D-8A89-08669BF3E492}" type="presOf" srcId="{A1E827DF-BA7B-461E-986E-A762BA1D5730}" destId="{8F78D0FF-DF0F-074A-BA4A-BC9EEA74915F}" srcOrd="0" destOrd="0" presId="urn:microsoft.com/office/officeart/2005/8/layout/vList5"/>
    <dgm:cxn modelId="{A35879A0-AEF0-774B-936A-A4BA0A0BFDDE}" type="presOf" srcId="{0C787104-3534-41CA-B093-A03A33AA7020}" destId="{C03EDA0C-9073-454E-912D-703928D6EF09}" srcOrd="0" destOrd="0" presId="urn:microsoft.com/office/officeart/2005/8/layout/vList5"/>
    <dgm:cxn modelId="{7EB09BBB-0A58-4D20-9F80-E92F11115C5E}" srcId="{869EB572-3AC1-4D8F-A64B-CE5F5868E8E1}" destId="{2158C628-9DA9-40EC-A6EF-9FC60476846B}" srcOrd="0" destOrd="0" parTransId="{F42D30A0-7493-4562-9698-008409A0C0F1}" sibTransId="{12F60F46-4BE5-477F-A054-E2DD7C847DC8}"/>
    <dgm:cxn modelId="{AD59E3E4-E1EE-CF49-A842-F80B96B2002F}" type="presOf" srcId="{D2E996EF-0698-4EFC-AE4C-48738FC089E0}" destId="{BE5123EB-AD21-3541-BC6C-6D2CA539EE1D}" srcOrd="0" destOrd="0" presId="urn:microsoft.com/office/officeart/2005/8/layout/vList5"/>
    <dgm:cxn modelId="{E2AF70FA-3876-4BC2-9DB9-9D66939AB564}" srcId="{0C787104-3534-41CA-B093-A03A33AA7020}" destId="{869EB572-3AC1-4D8F-A64B-CE5F5868E8E1}" srcOrd="0" destOrd="0" parTransId="{D2CC9403-91B9-4B6F-B4CC-3E43701F7D09}" sibTransId="{B13ABB65-090C-444E-A59A-863259538D34}"/>
    <dgm:cxn modelId="{0C50A0FB-43BF-4BCF-A605-9CCDB3F20CF3}" srcId="{0C787104-3534-41CA-B093-A03A33AA7020}" destId="{95DAA7B7-A407-4783-AF2C-AECE29933A59}" srcOrd="2" destOrd="0" parTransId="{CA4A73AC-F335-4614-9C7F-8E95C753CB1B}" sibTransId="{7AF98D77-71A3-4248-BC31-5030696AA904}"/>
    <dgm:cxn modelId="{7CD5EAED-4CC0-B544-9EF8-CA8429935DA2}" type="presParOf" srcId="{C03EDA0C-9073-454E-912D-703928D6EF09}" destId="{BBB08923-F134-934E-B968-3F1F97316873}" srcOrd="0" destOrd="0" presId="urn:microsoft.com/office/officeart/2005/8/layout/vList5"/>
    <dgm:cxn modelId="{083FD689-34A8-B044-8E96-4FB818315CE0}" type="presParOf" srcId="{BBB08923-F134-934E-B968-3F1F97316873}" destId="{435D985C-A3A6-FB43-B2A8-127C786A4C5E}" srcOrd="0" destOrd="0" presId="urn:microsoft.com/office/officeart/2005/8/layout/vList5"/>
    <dgm:cxn modelId="{DEEED098-9DC1-6047-A56F-A3EBB7AC0E76}" type="presParOf" srcId="{BBB08923-F134-934E-B968-3F1F97316873}" destId="{6DF09A7E-FF0F-CC4A-B940-EE4B27E11E68}" srcOrd="1" destOrd="0" presId="urn:microsoft.com/office/officeart/2005/8/layout/vList5"/>
    <dgm:cxn modelId="{F8C0D6F4-44F4-5849-AD0C-104805CD42F3}" type="presParOf" srcId="{C03EDA0C-9073-454E-912D-703928D6EF09}" destId="{4F0F6848-CFC2-AC4D-8654-4AEA9FE085B1}" srcOrd="1" destOrd="0" presId="urn:microsoft.com/office/officeart/2005/8/layout/vList5"/>
    <dgm:cxn modelId="{EC45B2FB-39A1-484E-B94B-01FC4E3220D9}" type="presParOf" srcId="{C03EDA0C-9073-454E-912D-703928D6EF09}" destId="{5D7EA8F4-0A4C-364D-8CF3-BC071D146445}" srcOrd="2" destOrd="0" presId="urn:microsoft.com/office/officeart/2005/8/layout/vList5"/>
    <dgm:cxn modelId="{E83270CD-2C1D-9B44-9D88-71EE6C5AEB2A}" type="presParOf" srcId="{5D7EA8F4-0A4C-364D-8CF3-BC071D146445}" destId="{82346422-6594-474F-8821-61B0EAAF9A96}" srcOrd="0" destOrd="0" presId="urn:microsoft.com/office/officeart/2005/8/layout/vList5"/>
    <dgm:cxn modelId="{958CF230-AD64-3544-8CFD-E57178A0F93D}" type="presParOf" srcId="{5D7EA8F4-0A4C-364D-8CF3-BC071D146445}" destId="{BE5123EB-AD21-3541-BC6C-6D2CA539EE1D}" srcOrd="1" destOrd="0" presId="urn:microsoft.com/office/officeart/2005/8/layout/vList5"/>
    <dgm:cxn modelId="{AFE597A9-7844-DF45-A782-B7A58E8DA89D}" type="presParOf" srcId="{C03EDA0C-9073-454E-912D-703928D6EF09}" destId="{E4C7EE88-220B-AA4F-B4DF-D9BD7463347E}" srcOrd="3" destOrd="0" presId="urn:microsoft.com/office/officeart/2005/8/layout/vList5"/>
    <dgm:cxn modelId="{15BCB35F-58A0-264D-80C4-F7395AC32C67}" type="presParOf" srcId="{C03EDA0C-9073-454E-912D-703928D6EF09}" destId="{1C07AA47-E9A3-9A43-B910-ABCCD425C805}" srcOrd="4" destOrd="0" presId="urn:microsoft.com/office/officeart/2005/8/layout/vList5"/>
    <dgm:cxn modelId="{EEEC03BC-2E24-5E40-AC98-5BAAE7E7347E}" type="presParOf" srcId="{1C07AA47-E9A3-9A43-B910-ABCCD425C805}" destId="{74787B95-3DA2-FB48-A04D-6B01D6D5F3A7}" srcOrd="0" destOrd="0" presId="urn:microsoft.com/office/officeart/2005/8/layout/vList5"/>
    <dgm:cxn modelId="{C239940F-7619-5B40-B961-EF681E9F8038}" type="presParOf" srcId="{1C07AA47-E9A3-9A43-B910-ABCCD425C805}" destId="{8F78D0FF-DF0F-074A-BA4A-BC9EEA74915F}" srcOrd="1" destOrd="0" presId="urn:microsoft.com/office/officeart/2005/8/layout/vList5"/>
    <dgm:cxn modelId="{5322F34E-4398-3A4E-817B-99D92719EF90}" type="presParOf" srcId="{C03EDA0C-9073-454E-912D-703928D6EF09}" destId="{8C3FF504-72F0-E14F-A9CA-29AD86FE9591}" srcOrd="5" destOrd="0" presId="urn:microsoft.com/office/officeart/2005/8/layout/vList5"/>
    <dgm:cxn modelId="{4CDB1724-A622-814C-A0A0-5FF3FB369A56}" type="presParOf" srcId="{C03EDA0C-9073-454E-912D-703928D6EF09}" destId="{3C33231F-1E57-B64C-82E4-C17DDD0F1247}" srcOrd="6" destOrd="0" presId="urn:microsoft.com/office/officeart/2005/8/layout/vList5"/>
    <dgm:cxn modelId="{0184AFD1-3F56-EB4F-85F3-F72932A9334A}" type="presParOf" srcId="{3C33231F-1E57-B64C-82E4-C17DDD0F1247}" destId="{1563B07B-7D32-924C-999B-EC8A70B1F748}" srcOrd="0" destOrd="0" presId="urn:microsoft.com/office/officeart/2005/8/layout/vList5"/>
    <dgm:cxn modelId="{2FF0C629-9E33-1841-866C-6444B5295322}" type="presParOf" srcId="{C03EDA0C-9073-454E-912D-703928D6EF09}" destId="{FCCDB5F6-F8B9-E04A-BD65-076F15E3B472}" srcOrd="7" destOrd="0" presId="urn:microsoft.com/office/officeart/2005/8/layout/vList5"/>
    <dgm:cxn modelId="{B84CF9F3-275D-524D-9D49-D1D46FA98E93}" type="presParOf" srcId="{C03EDA0C-9073-454E-912D-703928D6EF09}" destId="{968D84B9-989B-F744-97C1-32AD845AA3FC}" srcOrd="8" destOrd="0" presId="urn:microsoft.com/office/officeart/2005/8/layout/vList5"/>
    <dgm:cxn modelId="{07D13F4B-0C31-5849-962B-49E667149F36}" type="presParOf" srcId="{968D84B9-989B-F744-97C1-32AD845AA3FC}" destId="{73F0ECAD-E7F0-6D4C-9AEB-A82DDC2DBDC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6AD3DB-0F64-4BD5-B938-B0FD978619FF}"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170EEBC5-09B6-47EB-8D18-3C0E300594A8}">
      <dgm:prSet/>
      <dgm:spPr/>
      <dgm:t>
        <a:bodyPr/>
        <a:lstStyle/>
        <a:p>
          <a:r>
            <a:rPr lang="en-CA"/>
            <a:t>Frequent Relocations</a:t>
          </a:r>
          <a:endParaRPr lang="en-US"/>
        </a:p>
      </dgm:t>
    </dgm:pt>
    <dgm:pt modelId="{8124BB5B-60FB-49FD-AA0E-A974B9272D50}" type="parTrans" cxnId="{6313238E-D99E-4DEE-B9C4-72E9B4E6FFD0}">
      <dgm:prSet/>
      <dgm:spPr/>
      <dgm:t>
        <a:bodyPr/>
        <a:lstStyle/>
        <a:p>
          <a:endParaRPr lang="en-US"/>
        </a:p>
      </dgm:t>
    </dgm:pt>
    <dgm:pt modelId="{985B07B4-93BE-4803-9723-7CE711AFD5C6}" type="sibTrans" cxnId="{6313238E-D99E-4DEE-B9C4-72E9B4E6FFD0}">
      <dgm:prSet/>
      <dgm:spPr/>
      <dgm:t>
        <a:bodyPr/>
        <a:lstStyle/>
        <a:p>
          <a:endParaRPr lang="en-US"/>
        </a:p>
      </dgm:t>
    </dgm:pt>
    <dgm:pt modelId="{016EEA8E-82DE-43A6-8585-AEA85FAA0684}">
      <dgm:prSet/>
      <dgm:spPr/>
      <dgm:t>
        <a:bodyPr/>
        <a:lstStyle/>
        <a:p>
          <a:r>
            <a:rPr lang="en-CA"/>
            <a:t>Disrupts established routines, relationships, and community connections</a:t>
          </a:r>
          <a:endParaRPr lang="en-US"/>
        </a:p>
      </dgm:t>
    </dgm:pt>
    <dgm:pt modelId="{D47F4D6E-B3D6-4694-A0BC-8723BDC020F3}" type="parTrans" cxnId="{CC6E1EF4-7E34-4EC7-A1A9-C92B7B6444BF}">
      <dgm:prSet/>
      <dgm:spPr/>
      <dgm:t>
        <a:bodyPr/>
        <a:lstStyle/>
        <a:p>
          <a:endParaRPr lang="en-US"/>
        </a:p>
      </dgm:t>
    </dgm:pt>
    <dgm:pt modelId="{245B371A-3260-4E2A-B6D7-349241E92B4B}" type="sibTrans" cxnId="{CC6E1EF4-7E34-4EC7-A1A9-C92B7B6444BF}">
      <dgm:prSet/>
      <dgm:spPr/>
      <dgm:t>
        <a:bodyPr/>
        <a:lstStyle/>
        <a:p>
          <a:endParaRPr lang="en-US"/>
        </a:p>
      </dgm:t>
    </dgm:pt>
    <dgm:pt modelId="{4E187D0F-F26E-493E-8E3C-59A5BD624E3D}">
      <dgm:prSet/>
      <dgm:spPr/>
      <dgm:t>
        <a:bodyPr/>
        <a:lstStyle/>
        <a:p>
          <a:r>
            <a:rPr lang="en-CA"/>
            <a:t>Deployment Cycle</a:t>
          </a:r>
          <a:endParaRPr lang="en-US"/>
        </a:p>
      </dgm:t>
    </dgm:pt>
    <dgm:pt modelId="{5B15B8B9-5905-41A1-835F-A5F804D01F8B}" type="parTrans" cxnId="{EE3939F5-AA4D-406F-86DD-C7ABAB352F21}">
      <dgm:prSet/>
      <dgm:spPr/>
      <dgm:t>
        <a:bodyPr/>
        <a:lstStyle/>
        <a:p>
          <a:endParaRPr lang="en-US"/>
        </a:p>
      </dgm:t>
    </dgm:pt>
    <dgm:pt modelId="{20615E1C-3DED-4A7D-90B3-4035C5572C32}" type="sibTrans" cxnId="{EE3939F5-AA4D-406F-86DD-C7ABAB352F21}">
      <dgm:prSet/>
      <dgm:spPr/>
      <dgm:t>
        <a:bodyPr/>
        <a:lstStyle/>
        <a:p>
          <a:endParaRPr lang="en-US"/>
        </a:p>
      </dgm:t>
    </dgm:pt>
    <dgm:pt modelId="{BAB57C70-E3B7-49D7-85B0-53DFAB36D0E3}">
      <dgm:prSet/>
      <dgm:spPr/>
      <dgm:t>
        <a:bodyPr/>
        <a:lstStyle/>
        <a:p>
          <a:r>
            <a:rPr lang="en-CA" dirty="0"/>
            <a:t>Family members must manage daily life and responsibilities in the absence of a loved one</a:t>
          </a:r>
          <a:endParaRPr lang="en-US" dirty="0"/>
        </a:p>
      </dgm:t>
    </dgm:pt>
    <dgm:pt modelId="{F1391FE5-C8FA-46AD-BB67-58FED5D315CC}" type="parTrans" cxnId="{DF5EDE6E-0FB6-4D9E-8964-2857365795BB}">
      <dgm:prSet/>
      <dgm:spPr/>
      <dgm:t>
        <a:bodyPr/>
        <a:lstStyle/>
        <a:p>
          <a:endParaRPr lang="en-US"/>
        </a:p>
      </dgm:t>
    </dgm:pt>
    <dgm:pt modelId="{6872FD0B-3EA5-43CA-BA5D-1B1641C011A9}" type="sibTrans" cxnId="{DF5EDE6E-0FB6-4D9E-8964-2857365795BB}">
      <dgm:prSet/>
      <dgm:spPr/>
      <dgm:t>
        <a:bodyPr/>
        <a:lstStyle/>
        <a:p>
          <a:endParaRPr lang="en-US"/>
        </a:p>
      </dgm:t>
    </dgm:pt>
    <dgm:pt modelId="{C1E20B7C-D1F7-4194-A2E4-6CD303D944D4}">
      <dgm:prSet/>
      <dgm:spPr/>
      <dgm:t>
        <a:bodyPr/>
        <a:lstStyle/>
        <a:p>
          <a:r>
            <a:rPr lang="en-CA"/>
            <a:t>Dual Roles and Responsibilities</a:t>
          </a:r>
          <a:endParaRPr lang="en-US"/>
        </a:p>
      </dgm:t>
    </dgm:pt>
    <dgm:pt modelId="{25C0D452-24CF-47A6-9247-3568A1B053A1}" type="parTrans" cxnId="{6E199816-F9A6-4E09-9924-6E364AAE00B3}">
      <dgm:prSet/>
      <dgm:spPr/>
      <dgm:t>
        <a:bodyPr/>
        <a:lstStyle/>
        <a:p>
          <a:endParaRPr lang="en-US"/>
        </a:p>
      </dgm:t>
    </dgm:pt>
    <dgm:pt modelId="{D2366C8B-81F0-4043-8442-AF0F60A7C1CB}" type="sibTrans" cxnId="{6E199816-F9A6-4E09-9924-6E364AAE00B3}">
      <dgm:prSet/>
      <dgm:spPr/>
      <dgm:t>
        <a:bodyPr/>
        <a:lstStyle/>
        <a:p>
          <a:endParaRPr lang="en-US"/>
        </a:p>
      </dgm:t>
    </dgm:pt>
    <dgm:pt modelId="{9646A64C-F382-4F4F-B98D-3F8F505A0596}">
      <dgm:prSet/>
      <dgm:spPr/>
      <dgm:t>
        <a:bodyPr/>
        <a:lstStyle/>
        <a:p>
          <a:r>
            <a:rPr lang="en-CA" dirty="0"/>
            <a:t>Non-serving spouse takes on dual roles and responsibilities</a:t>
          </a:r>
          <a:endParaRPr lang="en-US" dirty="0"/>
        </a:p>
      </dgm:t>
    </dgm:pt>
    <dgm:pt modelId="{09D90ECA-8AD1-4100-ABFD-746F2682D85C}" type="parTrans" cxnId="{BDAACF92-EFA1-4441-B88E-3DCDDE1E6DD7}">
      <dgm:prSet/>
      <dgm:spPr/>
      <dgm:t>
        <a:bodyPr/>
        <a:lstStyle/>
        <a:p>
          <a:endParaRPr lang="en-US"/>
        </a:p>
      </dgm:t>
    </dgm:pt>
    <dgm:pt modelId="{C46BFDFF-4A0D-4BF5-81AD-34623492803A}" type="sibTrans" cxnId="{BDAACF92-EFA1-4441-B88E-3DCDDE1E6DD7}">
      <dgm:prSet/>
      <dgm:spPr/>
      <dgm:t>
        <a:bodyPr/>
        <a:lstStyle/>
        <a:p>
          <a:endParaRPr lang="en-US"/>
        </a:p>
      </dgm:t>
    </dgm:pt>
    <dgm:pt modelId="{175F8F0D-1EDD-4D4E-AD7B-5FE916D2F623}">
      <dgm:prSet/>
      <dgm:spPr/>
      <dgm:t>
        <a:bodyPr/>
        <a:lstStyle/>
        <a:p>
          <a:r>
            <a:rPr lang="en-CA"/>
            <a:t>Emotional Stress</a:t>
          </a:r>
          <a:endParaRPr lang="en-US"/>
        </a:p>
      </dgm:t>
    </dgm:pt>
    <dgm:pt modelId="{64D91383-2F6D-4950-A8E8-C9A1C49C8889}" type="parTrans" cxnId="{9D0A672A-93CB-4D3E-AD17-D741077CCF11}">
      <dgm:prSet/>
      <dgm:spPr/>
      <dgm:t>
        <a:bodyPr/>
        <a:lstStyle/>
        <a:p>
          <a:endParaRPr lang="en-US"/>
        </a:p>
      </dgm:t>
    </dgm:pt>
    <dgm:pt modelId="{17E7664E-C2CC-45DD-AE9D-80FC939FB847}" type="sibTrans" cxnId="{9D0A672A-93CB-4D3E-AD17-D741077CCF11}">
      <dgm:prSet/>
      <dgm:spPr/>
      <dgm:t>
        <a:bodyPr/>
        <a:lstStyle/>
        <a:p>
          <a:endParaRPr lang="en-US"/>
        </a:p>
      </dgm:t>
    </dgm:pt>
    <dgm:pt modelId="{B5D17CAC-8978-4D90-9ED9-47FBA0DBA447}">
      <dgm:prSet/>
      <dgm:spPr/>
      <dgm:t>
        <a:bodyPr/>
        <a:lstStyle/>
        <a:p>
          <a:r>
            <a:rPr lang="en-CA" dirty="0"/>
            <a:t>Related to deployments and potential risks associated with military service</a:t>
          </a:r>
          <a:endParaRPr lang="en-US" dirty="0"/>
        </a:p>
      </dgm:t>
    </dgm:pt>
    <dgm:pt modelId="{5C512F04-10BD-4961-86DB-2E748092F9D7}" type="parTrans" cxnId="{B3C6C1D8-1119-4B89-9A89-7934DEFBBCA8}">
      <dgm:prSet/>
      <dgm:spPr/>
      <dgm:t>
        <a:bodyPr/>
        <a:lstStyle/>
        <a:p>
          <a:endParaRPr lang="en-US"/>
        </a:p>
      </dgm:t>
    </dgm:pt>
    <dgm:pt modelId="{8219F7CD-04A6-46F1-ADBC-EF0E651EB7E0}" type="sibTrans" cxnId="{B3C6C1D8-1119-4B89-9A89-7934DEFBBCA8}">
      <dgm:prSet/>
      <dgm:spPr/>
      <dgm:t>
        <a:bodyPr/>
        <a:lstStyle/>
        <a:p>
          <a:endParaRPr lang="en-US"/>
        </a:p>
      </dgm:t>
    </dgm:pt>
    <dgm:pt modelId="{D2E09243-30A9-498D-AB6D-DB7A8DAF58B8}">
      <dgm:prSet/>
      <dgm:spPr/>
      <dgm:t>
        <a:bodyPr/>
        <a:lstStyle/>
        <a:p>
          <a:r>
            <a:rPr lang="en-CA"/>
            <a:t>Flexibility</a:t>
          </a:r>
          <a:endParaRPr lang="en-US"/>
        </a:p>
      </dgm:t>
    </dgm:pt>
    <dgm:pt modelId="{18778901-0177-46A8-B55C-9982E38F8D61}" type="parTrans" cxnId="{0F28B54F-7CC6-4A8D-A3F4-F8A9FB8B1359}">
      <dgm:prSet/>
      <dgm:spPr/>
      <dgm:t>
        <a:bodyPr/>
        <a:lstStyle/>
        <a:p>
          <a:endParaRPr lang="en-US"/>
        </a:p>
      </dgm:t>
    </dgm:pt>
    <dgm:pt modelId="{9F22F464-EB00-4B78-A2B1-21D20E702C7B}" type="sibTrans" cxnId="{0F28B54F-7CC6-4A8D-A3F4-F8A9FB8B1359}">
      <dgm:prSet/>
      <dgm:spPr/>
      <dgm:t>
        <a:bodyPr/>
        <a:lstStyle/>
        <a:p>
          <a:endParaRPr lang="en-US"/>
        </a:p>
      </dgm:t>
    </dgm:pt>
    <dgm:pt modelId="{BEEC3376-FB2C-48A7-855A-97A18746658A}">
      <dgm:prSet/>
      <dgm:spPr/>
      <dgm:t>
        <a:bodyPr/>
        <a:lstStyle/>
        <a:p>
          <a:r>
            <a:rPr lang="en-CA"/>
            <a:t>Adaptability and flexibility are essential traits</a:t>
          </a:r>
          <a:endParaRPr lang="en-US"/>
        </a:p>
      </dgm:t>
    </dgm:pt>
    <dgm:pt modelId="{9DD0337F-7CB9-48DB-A981-14FC2FB4102D}" type="parTrans" cxnId="{093D71E8-0B56-4CE9-A21C-3D56EE1AC268}">
      <dgm:prSet/>
      <dgm:spPr/>
      <dgm:t>
        <a:bodyPr/>
        <a:lstStyle/>
        <a:p>
          <a:endParaRPr lang="en-US"/>
        </a:p>
      </dgm:t>
    </dgm:pt>
    <dgm:pt modelId="{BF610792-9A38-4B00-B501-7062B04364E4}" type="sibTrans" cxnId="{093D71E8-0B56-4CE9-A21C-3D56EE1AC268}">
      <dgm:prSet/>
      <dgm:spPr/>
      <dgm:t>
        <a:bodyPr/>
        <a:lstStyle/>
        <a:p>
          <a:endParaRPr lang="en-US"/>
        </a:p>
      </dgm:t>
    </dgm:pt>
    <dgm:pt modelId="{F3B8AF9E-5850-423D-A793-084090F6E4A8}">
      <dgm:prSet/>
      <dgm:spPr/>
      <dgm:t>
        <a:bodyPr/>
        <a:lstStyle/>
        <a:p>
          <a:r>
            <a:rPr lang="en-CA" dirty="0"/>
            <a:t>Supportive Communities</a:t>
          </a:r>
          <a:endParaRPr lang="en-US" dirty="0"/>
        </a:p>
      </dgm:t>
    </dgm:pt>
    <dgm:pt modelId="{C421D8CF-B353-4572-96A5-CC14749C3C6D}" type="parTrans" cxnId="{0270AB62-4E12-4083-9C0D-151C6935E2B4}">
      <dgm:prSet/>
      <dgm:spPr/>
      <dgm:t>
        <a:bodyPr/>
        <a:lstStyle/>
        <a:p>
          <a:endParaRPr lang="en-US"/>
        </a:p>
      </dgm:t>
    </dgm:pt>
    <dgm:pt modelId="{C78A3DE6-032D-48C3-807A-225F2CC3F182}" type="sibTrans" cxnId="{0270AB62-4E12-4083-9C0D-151C6935E2B4}">
      <dgm:prSet/>
      <dgm:spPr/>
      <dgm:t>
        <a:bodyPr/>
        <a:lstStyle/>
        <a:p>
          <a:endParaRPr lang="en-US"/>
        </a:p>
      </dgm:t>
    </dgm:pt>
    <dgm:pt modelId="{F719A255-4F63-4006-AAE7-D684F1B2F72A}">
      <dgm:prSet/>
      <dgm:spPr/>
      <dgm:t>
        <a:bodyPr/>
        <a:lstStyle/>
        <a:p>
          <a:r>
            <a:rPr lang="en-CA" dirty="0"/>
            <a:t>Military families often rely on each other for emotional support and practical assistance</a:t>
          </a:r>
          <a:endParaRPr lang="en-US" dirty="0"/>
        </a:p>
      </dgm:t>
    </dgm:pt>
    <dgm:pt modelId="{6B2D79ED-A542-427C-8776-418328874C09}" type="parTrans" cxnId="{D230874C-D56E-4A30-9F3D-445F633E6ECD}">
      <dgm:prSet/>
      <dgm:spPr/>
      <dgm:t>
        <a:bodyPr/>
        <a:lstStyle/>
        <a:p>
          <a:endParaRPr lang="en-US"/>
        </a:p>
      </dgm:t>
    </dgm:pt>
    <dgm:pt modelId="{1109E0EF-7F66-4B92-821B-3AB98AC21BB3}" type="sibTrans" cxnId="{D230874C-D56E-4A30-9F3D-445F633E6ECD}">
      <dgm:prSet/>
      <dgm:spPr/>
      <dgm:t>
        <a:bodyPr/>
        <a:lstStyle/>
        <a:p>
          <a:endParaRPr lang="en-US"/>
        </a:p>
      </dgm:t>
    </dgm:pt>
    <dgm:pt modelId="{9B46B60B-1E5B-5B49-B16B-3706010A96AF}" type="pres">
      <dgm:prSet presAssocID="{3B6AD3DB-0F64-4BD5-B938-B0FD978619FF}" presName="linear" presStyleCnt="0">
        <dgm:presLayoutVars>
          <dgm:animLvl val="lvl"/>
          <dgm:resizeHandles val="exact"/>
        </dgm:presLayoutVars>
      </dgm:prSet>
      <dgm:spPr/>
    </dgm:pt>
    <dgm:pt modelId="{D1A18003-6CA0-CD4C-9FA7-EA162227CAA2}" type="pres">
      <dgm:prSet presAssocID="{170EEBC5-09B6-47EB-8D18-3C0E300594A8}" presName="parentText" presStyleLbl="node1" presStyleIdx="0" presStyleCnt="6">
        <dgm:presLayoutVars>
          <dgm:chMax val="0"/>
          <dgm:bulletEnabled val="1"/>
        </dgm:presLayoutVars>
      </dgm:prSet>
      <dgm:spPr/>
    </dgm:pt>
    <dgm:pt modelId="{8D3435A7-7D1A-984C-A0B4-609D88942218}" type="pres">
      <dgm:prSet presAssocID="{170EEBC5-09B6-47EB-8D18-3C0E300594A8}" presName="childText" presStyleLbl="revTx" presStyleIdx="0" presStyleCnt="6">
        <dgm:presLayoutVars>
          <dgm:bulletEnabled val="1"/>
        </dgm:presLayoutVars>
      </dgm:prSet>
      <dgm:spPr/>
    </dgm:pt>
    <dgm:pt modelId="{288A1576-96CC-F341-BB5D-FF0D69D8527F}" type="pres">
      <dgm:prSet presAssocID="{4E187D0F-F26E-493E-8E3C-59A5BD624E3D}" presName="parentText" presStyleLbl="node1" presStyleIdx="1" presStyleCnt="6">
        <dgm:presLayoutVars>
          <dgm:chMax val="0"/>
          <dgm:bulletEnabled val="1"/>
        </dgm:presLayoutVars>
      </dgm:prSet>
      <dgm:spPr/>
    </dgm:pt>
    <dgm:pt modelId="{5AF6DDB2-3DB8-4348-9452-D4F86EAB2CD8}" type="pres">
      <dgm:prSet presAssocID="{4E187D0F-F26E-493E-8E3C-59A5BD624E3D}" presName="childText" presStyleLbl="revTx" presStyleIdx="1" presStyleCnt="6">
        <dgm:presLayoutVars>
          <dgm:bulletEnabled val="1"/>
        </dgm:presLayoutVars>
      </dgm:prSet>
      <dgm:spPr/>
    </dgm:pt>
    <dgm:pt modelId="{67F49B45-4EFD-7647-BC3A-1AC854A3C100}" type="pres">
      <dgm:prSet presAssocID="{C1E20B7C-D1F7-4194-A2E4-6CD303D944D4}" presName="parentText" presStyleLbl="node1" presStyleIdx="2" presStyleCnt="6">
        <dgm:presLayoutVars>
          <dgm:chMax val="0"/>
          <dgm:bulletEnabled val="1"/>
        </dgm:presLayoutVars>
      </dgm:prSet>
      <dgm:spPr/>
    </dgm:pt>
    <dgm:pt modelId="{B106145D-6CFE-9746-8A1F-829F2556119E}" type="pres">
      <dgm:prSet presAssocID="{C1E20B7C-D1F7-4194-A2E4-6CD303D944D4}" presName="childText" presStyleLbl="revTx" presStyleIdx="2" presStyleCnt="6">
        <dgm:presLayoutVars>
          <dgm:bulletEnabled val="1"/>
        </dgm:presLayoutVars>
      </dgm:prSet>
      <dgm:spPr/>
    </dgm:pt>
    <dgm:pt modelId="{E90F3AA8-0994-5D49-B788-6506988DE5FE}" type="pres">
      <dgm:prSet presAssocID="{175F8F0D-1EDD-4D4E-AD7B-5FE916D2F623}" presName="parentText" presStyleLbl="node1" presStyleIdx="3" presStyleCnt="6">
        <dgm:presLayoutVars>
          <dgm:chMax val="0"/>
          <dgm:bulletEnabled val="1"/>
        </dgm:presLayoutVars>
      </dgm:prSet>
      <dgm:spPr/>
    </dgm:pt>
    <dgm:pt modelId="{0CC23CA4-A0AD-B04A-823F-56A1CEBFFF5F}" type="pres">
      <dgm:prSet presAssocID="{175F8F0D-1EDD-4D4E-AD7B-5FE916D2F623}" presName="childText" presStyleLbl="revTx" presStyleIdx="3" presStyleCnt="6">
        <dgm:presLayoutVars>
          <dgm:bulletEnabled val="1"/>
        </dgm:presLayoutVars>
      </dgm:prSet>
      <dgm:spPr/>
    </dgm:pt>
    <dgm:pt modelId="{B05918AA-7BDB-3F46-8239-3970ED6AF6D0}" type="pres">
      <dgm:prSet presAssocID="{D2E09243-30A9-498D-AB6D-DB7A8DAF58B8}" presName="parentText" presStyleLbl="node1" presStyleIdx="4" presStyleCnt="6">
        <dgm:presLayoutVars>
          <dgm:chMax val="0"/>
          <dgm:bulletEnabled val="1"/>
        </dgm:presLayoutVars>
      </dgm:prSet>
      <dgm:spPr/>
    </dgm:pt>
    <dgm:pt modelId="{D532DBA0-5C34-564E-B8A9-9F2F43176068}" type="pres">
      <dgm:prSet presAssocID="{D2E09243-30A9-498D-AB6D-DB7A8DAF58B8}" presName="childText" presStyleLbl="revTx" presStyleIdx="4" presStyleCnt="6">
        <dgm:presLayoutVars>
          <dgm:bulletEnabled val="1"/>
        </dgm:presLayoutVars>
      </dgm:prSet>
      <dgm:spPr/>
    </dgm:pt>
    <dgm:pt modelId="{602400B6-B809-DC44-89EF-B79A1848D5AF}" type="pres">
      <dgm:prSet presAssocID="{F3B8AF9E-5850-423D-A793-084090F6E4A8}" presName="parentText" presStyleLbl="node1" presStyleIdx="5" presStyleCnt="6">
        <dgm:presLayoutVars>
          <dgm:chMax val="0"/>
          <dgm:bulletEnabled val="1"/>
        </dgm:presLayoutVars>
      </dgm:prSet>
      <dgm:spPr/>
    </dgm:pt>
    <dgm:pt modelId="{55F7355A-5E91-9648-BD8E-6E3168C29137}" type="pres">
      <dgm:prSet presAssocID="{F3B8AF9E-5850-423D-A793-084090F6E4A8}" presName="childText" presStyleLbl="revTx" presStyleIdx="5" presStyleCnt="6">
        <dgm:presLayoutVars>
          <dgm:bulletEnabled val="1"/>
        </dgm:presLayoutVars>
      </dgm:prSet>
      <dgm:spPr/>
    </dgm:pt>
  </dgm:ptLst>
  <dgm:cxnLst>
    <dgm:cxn modelId="{C52A3F05-6AA3-A541-984D-AB133390445B}" type="presOf" srcId="{C1E20B7C-D1F7-4194-A2E4-6CD303D944D4}" destId="{67F49B45-4EFD-7647-BC3A-1AC854A3C100}" srcOrd="0" destOrd="0" presId="urn:microsoft.com/office/officeart/2005/8/layout/vList2"/>
    <dgm:cxn modelId="{6E199816-F9A6-4E09-9924-6E364AAE00B3}" srcId="{3B6AD3DB-0F64-4BD5-B938-B0FD978619FF}" destId="{C1E20B7C-D1F7-4194-A2E4-6CD303D944D4}" srcOrd="2" destOrd="0" parTransId="{25C0D452-24CF-47A6-9247-3568A1B053A1}" sibTransId="{D2366C8B-81F0-4043-8442-AF0F60A7C1CB}"/>
    <dgm:cxn modelId="{9D0A672A-93CB-4D3E-AD17-D741077CCF11}" srcId="{3B6AD3DB-0F64-4BD5-B938-B0FD978619FF}" destId="{175F8F0D-1EDD-4D4E-AD7B-5FE916D2F623}" srcOrd="3" destOrd="0" parTransId="{64D91383-2F6D-4950-A8E8-C9A1C49C8889}" sibTransId="{17E7664E-C2CC-45DD-AE9D-80FC939FB847}"/>
    <dgm:cxn modelId="{AD1CE63A-4AD2-C54E-A68A-A4F67806F2B3}" type="presOf" srcId="{BAB57C70-E3B7-49D7-85B0-53DFAB36D0E3}" destId="{5AF6DDB2-3DB8-4348-9452-D4F86EAB2CD8}" srcOrd="0" destOrd="0" presId="urn:microsoft.com/office/officeart/2005/8/layout/vList2"/>
    <dgm:cxn modelId="{CC986247-C7C6-7D40-B523-FD562D2F03E4}" type="presOf" srcId="{9646A64C-F382-4F4F-B98D-3F8F505A0596}" destId="{B106145D-6CFE-9746-8A1F-829F2556119E}" srcOrd="0" destOrd="0" presId="urn:microsoft.com/office/officeart/2005/8/layout/vList2"/>
    <dgm:cxn modelId="{D230874C-D56E-4A30-9F3D-445F633E6ECD}" srcId="{F3B8AF9E-5850-423D-A793-084090F6E4A8}" destId="{F719A255-4F63-4006-AAE7-D684F1B2F72A}" srcOrd="0" destOrd="0" parTransId="{6B2D79ED-A542-427C-8776-418328874C09}" sibTransId="{1109E0EF-7F66-4B92-821B-3AB98AC21BB3}"/>
    <dgm:cxn modelId="{060F724D-252C-6448-9B24-2629FE87783B}" type="presOf" srcId="{4E187D0F-F26E-493E-8E3C-59A5BD624E3D}" destId="{288A1576-96CC-F341-BB5D-FF0D69D8527F}" srcOrd="0" destOrd="0" presId="urn:microsoft.com/office/officeart/2005/8/layout/vList2"/>
    <dgm:cxn modelId="{0F28B54F-7CC6-4A8D-A3F4-F8A9FB8B1359}" srcId="{3B6AD3DB-0F64-4BD5-B938-B0FD978619FF}" destId="{D2E09243-30A9-498D-AB6D-DB7A8DAF58B8}" srcOrd="4" destOrd="0" parTransId="{18778901-0177-46A8-B55C-9982E38F8D61}" sibTransId="{9F22F464-EB00-4B78-A2B1-21D20E702C7B}"/>
    <dgm:cxn modelId="{35D2FB4F-2442-6843-99D4-360E0777F818}" type="presOf" srcId="{016EEA8E-82DE-43A6-8585-AEA85FAA0684}" destId="{8D3435A7-7D1A-984C-A0B4-609D88942218}" srcOrd="0" destOrd="0" presId="urn:microsoft.com/office/officeart/2005/8/layout/vList2"/>
    <dgm:cxn modelId="{1E98C65C-1739-4642-8F70-277A9DA2914E}" type="presOf" srcId="{F719A255-4F63-4006-AAE7-D684F1B2F72A}" destId="{55F7355A-5E91-9648-BD8E-6E3168C29137}" srcOrd="0" destOrd="0" presId="urn:microsoft.com/office/officeart/2005/8/layout/vList2"/>
    <dgm:cxn modelId="{0270AB62-4E12-4083-9C0D-151C6935E2B4}" srcId="{3B6AD3DB-0F64-4BD5-B938-B0FD978619FF}" destId="{F3B8AF9E-5850-423D-A793-084090F6E4A8}" srcOrd="5" destOrd="0" parTransId="{C421D8CF-B353-4572-96A5-CC14749C3C6D}" sibTransId="{C78A3DE6-032D-48C3-807A-225F2CC3F182}"/>
    <dgm:cxn modelId="{DF5EDE6E-0FB6-4D9E-8964-2857365795BB}" srcId="{4E187D0F-F26E-493E-8E3C-59A5BD624E3D}" destId="{BAB57C70-E3B7-49D7-85B0-53DFAB36D0E3}" srcOrd="0" destOrd="0" parTransId="{F1391FE5-C8FA-46AD-BB67-58FED5D315CC}" sibTransId="{6872FD0B-3EA5-43CA-BA5D-1B1641C011A9}"/>
    <dgm:cxn modelId="{87EAD784-9E36-244D-A5E6-59AEFB3BFF23}" type="presOf" srcId="{BEEC3376-FB2C-48A7-855A-97A18746658A}" destId="{D532DBA0-5C34-564E-B8A9-9F2F43176068}" srcOrd="0" destOrd="0" presId="urn:microsoft.com/office/officeart/2005/8/layout/vList2"/>
    <dgm:cxn modelId="{42DA718B-012B-B246-8819-FD7EE67100D6}" type="presOf" srcId="{D2E09243-30A9-498D-AB6D-DB7A8DAF58B8}" destId="{B05918AA-7BDB-3F46-8239-3970ED6AF6D0}" srcOrd="0" destOrd="0" presId="urn:microsoft.com/office/officeart/2005/8/layout/vList2"/>
    <dgm:cxn modelId="{6313238E-D99E-4DEE-B9C4-72E9B4E6FFD0}" srcId="{3B6AD3DB-0F64-4BD5-B938-B0FD978619FF}" destId="{170EEBC5-09B6-47EB-8D18-3C0E300594A8}" srcOrd="0" destOrd="0" parTransId="{8124BB5B-60FB-49FD-AA0E-A974B9272D50}" sibTransId="{985B07B4-93BE-4803-9723-7CE711AFD5C6}"/>
    <dgm:cxn modelId="{BDAACF92-EFA1-4441-B88E-3DCDDE1E6DD7}" srcId="{C1E20B7C-D1F7-4194-A2E4-6CD303D944D4}" destId="{9646A64C-F382-4F4F-B98D-3F8F505A0596}" srcOrd="0" destOrd="0" parTransId="{09D90ECA-8AD1-4100-ABFD-746F2682D85C}" sibTransId="{C46BFDFF-4A0D-4BF5-81AD-34623492803A}"/>
    <dgm:cxn modelId="{D75A629B-701C-6E42-8B84-53294C829DA3}" type="presOf" srcId="{170EEBC5-09B6-47EB-8D18-3C0E300594A8}" destId="{D1A18003-6CA0-CD4C-9FA7-EA162227CAA2}" srcOrd="0" destOrd="0" presId="urn:microsoft.com/office/officeart/2005/8/layout/vList2"/>
    <dgm:cxn modelId="{32DFF7D3-E1BB-B749-AA56-46089236A63B}" type="presOf" srcId="{3B6AD3DB-0F64-4BD5-B938-B0FD978619FF}" destId="{9B46B60B-1E5B-5B49-B16B-3706010A96AF}" srcOrd="0" destOrd="0" presId="urn:microsoft.com/office/officeart/2005/8/layout/vList2"/>
    <dgm:cxn modelId="{B3C6C1D8-1119-4B89-9A89-7934DEFBBCA8}" srcId="{175F8F0D-1EDD-4D4E-AD7B-5FE916D2F623}" destId="{B5D17CAC-8978-4D90-9ED9-47FBA0DBA447}" srcOrd="0" destOrd="0" parTransId="{5C512F04-10BD-4961-86DB-2E748092F9D7}" sibTransId="{8219F7CD-04A6-46F1-ADBC-EF0E651EB7E0}"/>
    <dgm:cxn modelId="{54E558D9-97DE-514E-A27A-C88972FB78D5}" type="presOf" srcId="{B5D17CAC-8978-4D90-9ED9-47FBA0DBA447}" destId="{0CC23CA4-A0AD-B04A-823F-56A1CEBFFF5F}" srcOrd="0" destOrd="0" presId="urn:microsoft.com/office/officeart/2005/8/layout/vList2"/>
    <dgm:cxn modelId="{52F142DF-F530-534D-A45D-8F2F5F0FD530}" type="presOf" srcId="{F3B8AF9E-5850-423D-A793-084090F6E4A8}" destId="{602400B6-B809-DC44-89EF-B79A1848D5AF}" srcOrd="0" destOrd="0" presId="urn:microsoft.com/office/officeart/2005/8/layout/vList2"/>
    <dgm:cxn modelId="{093D71E8-0B56-4CE9-A21C-3D56EE1AC268}" srcId="{D2E09243-30A9-498D-AB6D-DB7A8DAF58B8}" destId="{BEEC3376-FB2C-48A7-855A-97A18746658A}" srcOrd="0" destOrd="0" parTransId="{9DD0337F-7CB9-48DB-A981-14FC2FB4102D}" sibTransId="{BF610792-9A38-4B00-B501-7062B04364E4}"/>
    <dgm:cxn modelId="{64D8D2EA-E66A-8A4A-BE95-B37C6A18E4F8}" type="presOf" srcId="{175F8F0D-1EDD-4D4E-AD7B-5FE916D2F623}" destId="{E90F3AA8-0994-5D49-B788-6506988DE5FE}" srcOrd="0" destOrd="0" presId="urn:microsoft.com/office/officeart/2005/8/layout/vList2"/>
    <dgm:cxn modelId="{CC6E1EF4-7E34-4EC7-A1A9-C92B7B6444BF}" srcId="{170EEBC5-09B6-47EB-8D18-3C0E300594A8}" destId="{016EEA8E-82DE-43A6-8585-AEA85FAA0684}" srcOrd="0" destOrd="0" parTransId="{D47F4D6E-B3D6-4694-A0BC-8723BDC020F3}" sibTransId="{245B371A-3260-4E2A-B6D7-349241E92B4B}"/>
    <dgm:cxn modelId="{EE3939F5-AA4D-406F-86DD-C7ABAB352F21}" srcId="{3B6AD3DB-0F64-4BD5-B938-B0FD978619FF}" destId="{4E187D0F-F26E-493E-8E3C-59A5BD624E3D}" srcOrd="1" destOrd="0" parTransId="{5B15B8B9-5905-41A1-835F-A5F804D01F8B}" sibTransId="{20615E1C-3DED-4A7D-90B3-4035C5572C32}"/>
    <dgm:cxn modelId="{0AB73A89-7AF7-FB43-B5E3-0643C9C906E8}" type="presParOf" srcId="{9B46B60B-1E5B-5B49-B16B-3706010A96AF}" destId="{D1A18003-6CA0-CD4C-9FA7-EA162227CAA2}" srcOrd="0" destOrd="0" presId="urn:microsoft.com/office/officeart/2005/8/layout/vList2"/>
    <dgm:cxn modelId="{6AB514E2-DC72-D849-91B0-9C8710781701}" type="presParOf" srcId="{9B46B60B-1E5B-5B49-B16B-3706010A96AF}" destId="{8D3435A7-7D1A-984C-A0B4-609D88942218}" srcOrd="1" destOrd="0" presId="urn:microsoft.com/office/officeart/2005/8/layout/vList2"/>
    <dgm:cxn modelId="{1573FF6E-5ACC-334F-A45B-0E6A8B8760E8}" type="presParOf" srcId="{9B46B60B-1E5B-5B49-B16B-3706010A96AF}" destId="{288A1576-96CC-F341-BB5D-FF0D69D8527F}" srcOrd="2" destOrd="0" presId="urn:microsoft.com/office/officeart/2005/8/layout/vList2"/>
    <dgm:cxn modelId="{731061A6-34E1-BD41-8DE2-B4CD35FB8BA0}" type="presParOf" srcId="{9B46B60B-1E5B-5B49-B16B-3706010A96AF}" destId="{5AF6DDB2-3DB8-4348-9452-D4F86EAB2CD8}" srcOrd="3" destOrd="0" presId="urn:microsoft.com/office/officeart/2005/8/layout/vList2"/>
    <dgm:cxn modelId="{D469CD06-CEB2-224E-A090-203F23C30852}" type="presParOf" srcId="{9B46B60B-1E5B-5B49-B16B-3706010A96AF}" destId="{67F49B45-4EFD-7647-BC3A-1AC854A3C100}" srcOrd="4" destOrd="0" presId="urn:microsoft.com/office/officeart/2005/8/layout/vList2"/>
    <dgm:cxn modelId="{33600B4D-C56C-F241-BD26-3A4096D0E6BD}" type="presParOf" srcId="{9B46B60B-1E5B-5B49-B16B-3706010A96AF}" destId="{B106145D-6CFE-9746-8A1F-829F2556119E}" srcOrd="5" destOrd="0" presId="urn:microsoft.com/office/officeart/2005/8/layout/vList2"/>
    <dgm:cxn modelId="{E7450532-78DF-AB40-BB10-27AEEC397D29}" type="presParOf" srcId="{9B46B60B-1E5B-5B49-B16B-3706010A96AF}" destId="{E90F3AA8-0994-5D49-B788-6506988DE5FE}" srcOrd="6" destOrd="0" presId="urn:microsoft.com/office/officeart/2005/8/layout/vList2"/>
    <dgm:cxn modelId="{892E56E2-97B6-F043-B02F-08C462128CF5}" type="presParOf" srcId="{9B46B60B-1E5B-5B49-B16B-3706010A96AF}" destId="{0CC23CA4-A0AD-B04A-823F-56A1CEBFFF5F}" srcOrd="7" destOrd="0" presId="urn:microsoft.com/office/officeart/2005/8/layout/vList2"/>
    <dgm:cxn modelId="{1C37131E-6B8B-464B-B79B-23FDFCDEBCBD}" type="presParOf" srcId="{9B46B60B-1E5B-5B49-B16B-3706010A96AF}" destId="{B05918AA-7BDB-3F46-8239-3970ED6AF6D0}" srcOrd="8" destOrd="0" presId="urn:microsoft.com/office/officeart/2005/8/layout/vList2"/>
    <dgm:cxn modelId="{F9994F8E-558E-B44D-89D5-2AA94C8DBFFA}" type="presParOf" srcId="{9B46B60B-1E5B-5B49-B16B-3706010A96AF}" destId="{D532DBA0-5C34-564E-B8A9-9F2F43176068}" srcOrd="9" destOrd="0" presId="urn:microsoft.com/office/officeart/2005/8/layout/vList2"/>
    <dgm:cxn modelId="{3EE5A146-0293-6549-8CD8-79325665582E}" type="presParOf" srcId="{9B46B60B-1E5B-5B49-B16B-3706010A96AF}" destId="{602400B6-B809-DC44-89EF-B79A1848D5AF}" srcOrd="10" destOrd="0" presId="urn:microsoft.com/office/officeart/2005/8/layout/vList2"/>
    <dgm:cxn modelId="{E341EF82-70B8-4045-AAA5-8503E2626AEE}" type="presParOf" srcId="{9B46B60B-1E5B-5B49-B16B-3706010A96AF}" destId="{55F7355A-5E91-9648-BD8E-6E3168C29137}"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E062D4-1C48-4AAD-9C0D-9889E7F8D55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0C3AA0C-845D-4D86-8F6E-6744A249BC7F}">
      <dgm:prSet/>
      <dgm:spPr/>
      <dgm:t>
        <a:bodyPr/>
        <a:lstStyle/>
        <a:p>
          <a:r>
            <a:rPr lang="en-US"/>
            <a:t>Positive Impacts</a:t>
          </a:r>
        </a:p>
      </dgm:t>
    </dgm:pt>
    <dgm:pt modelId="{E4543ED2-E0DF-4840-894F-AF8994EE5D57}" type="parTrans" cxnId="{BD1BB31E-464F-4759-A13D-D886427AFFD5}">
      <dgm:prSet/>
      <dgm:spPr/>
      <dgm:t>
        <a:bodyPr/>
        <a:lstStyle/>
        <a:p>
          <a:endParaRPr lang="en-US"/>
        </a:p>
      </dgm:t>
    </dgm:pt>
    <dgm:pt modelId="{43C647A1-B7A9-4FB1-B7A2-716E995FEAE7}" type="sibTrans" cxnId="{BD1BB31E-464F-4759-A13D-D886427AFFD5}">
      <dgm:prSet/>
      <dgm:spPr/>
      <dgm:t>
        <a:bodyPr/>
        <a:lstStyle/>
        <a:p>
          <a:endParaRPr lang="en-US"/>
        </a:p>
      </dgm:t>
    </dgm:pt>
    <dgm:pt modelId="{DAC0FBE9-B322-4459-92A5-1B4792007505}">
      <dgm:prSet/>
      <dgm:spPr/>
      <dgm:t>
        <a:bodyPr/>
        <a:lstStyle/>
        <a:p>
          <a:r>
            <a:rPr lang="en-US"/>
            <a:t>Resilience and adaptability</a:t>
          </a:r>
        </a:p>
      </dgm:t>
    </dgm:pt>
    <dgm:pt modelId="{DDF818A7-EC74-4904-8886-AAE92EEA3AC0}" type="parTrans" cxnId="{535329F1-A28A-4878-B145-DEE672C38D35}">
      <dgm:prSet/>
      <dgm:spPr/>
      <dgm:t>
        <a:bodyPr/>
        <a:lstStyle/>
        <a:p>
          <a:endParaRPr lang="en-US"/>
        </a:p>
      </dgm:t>
    </dgm:pt>
    <dgm:pt modelId="{6B9A3C12-93FD-4AA3-B285-8BB8767FCE4B}" type="sibTrans" cxnId="{535329F1-A28A-4878-B145-DEE672C38D35}">
      <dgm:prSet/>
      <dgm:spPr/>
      <dgm:t>
        <a:bodyPr/>
        <a:lstStyle/>
        <a:p>
          <a:endParaRPr lang="en-US"/>
        </a:p>
      </dgm:t>
    </dgm:pt>
    <dgm:pt modelId="{DBE8E55B-ACA6-489E-9C32-A7C80E172762}">
      <dgm:prSet/>
      <dgm:spPr/>
      <dgm:t>
        <a:bodyPr/>
        <a:lstStyle/>
        <a:p>
          <a:r>
            <a:rPr lang="en-US" dirty="0"/>
            <a:t>Sense of patriotism and pride</a:t>
          </a:r>
        </a:p>
      </dgm:t>
    </dgm:pt>
    <dgm:pt modelId="{A2DC0579-68BA-4938-8FFE-0B0CAFA9A29F}" type="parTrans" cxnId="{4E69ECC3-74E8-47CD-B3C0-1C907AD4A646}">
      <dgm:prSet/>
      <dgm:spPr/>
      <dgm:t>
        <a:bodyPr/>
        <a:lstStyle/>
        <a:p>
          <a:endParaRPr lang="en-US"/>
        </a:p>
      </dgm:t>
    </dgm:pt>
    <dgm:pt modelId="{1C89C46B-19FF-4B76-9F7C-39981E660CD0}" type="sibTrans" cxnId="{4E69ECC3-74E8-47CD-B3C0-1C907AD4A646}">
      <dgm:prSet/>
      <dgm:spPr/>
      <dgm:t>
        <a:bodyPr/>
        <a:lstStyle/>
        <a:p>
          <a:endParaRPr lang="en-US"/>
        </a:p>
      </dgm:t>
    </dgm:pt>
    <dgm:pt modelId="{61DA89FD-09A6-45C8-BCCB-2285D67C2673}">
      <dgm:prSet/>
      <dgm:spPr/>
      <dgm:t>
        <a:bodyPr/>
        <a:lstStyle/>
        <a:p>
          <a:r>
            <a:rPr lang="en-US"/>
            <a:t>Supportive community</a:t>
          </a:r>
        </a:p>
      </dgm:t>
    </dgm:pt>
    <dgm:pt modelId="{0DF74360-4635-43BD-ACFD-34BFAA3E8577}" type="parTrans" cxnId="{6AFFAE53-361D-47A4-9819-B5CD7B51B4CD}">
      <dgm:prSet/>
      <dgm:spPr/>
      <dgm:t>
        <a:bodyPr/>
        <a:lstStyle/>
        <a:p>
          <a:endParaRPr lang="en-US"/>
        </a:p>
      </dgm:t>
    </dgm:pt>
    <dgm:pt modelId="{C350ADDD-6290-4DE8-8C4F-EB2F3F1A9D67}" type="sibTrans" cxnId="{6AFFAE53-361D-47A4-9819-B5CD7B51B4CD}">
      <dgm:prSet/>
      <dgm:spPr/>
      <dgm:t>
        <a:bodyPr/>
        <a:lstStyle/>
        <a:p>
          <a:endParaRPr lang="en-US"/>
        </a:p>
      </dgm:t>
    </dgm:pt>
    <dgm:pt modelId="{16CA2DF9-CD1D-40C1-9C30-EAC471A40CA9}">
      <dgm:prSet/>
      <dgm:spPr/>
      <dgm:t>
        <a:bodyPr/>
        <a:lstStyle/>
        <a:p>
          <a:r>
            <a:rPr lang="en-US"/>
            <a:t>Cultural awareness</a:t>
          </a:r>
        </a:p>
      </dgm:t>
    </dgm:pt>
    <dgm:pt modelId="{E2A88C65-7E9F-4991-AF49-4E8F9486AB55}" type="parTrans" cxnId="{CDF57C56-210A-4CE8-A49A-73F4D117E147}">
      <dgm:prSet/>
      <dgm:spPr/>
      <dgm:t>
        <a:bodyPr/>
        <a:lstStyle/>
        <a:p>
          <a:endParaRPr lang="en-US"/>
        </a:p>
      </dgm:t>
    </dgm:pt>
    <dgm:pt modelId="{D3642F93-2299-45EA-A1E7-2774A0CA9B8D}" type="sibTrans" cxnId="{CDF57C56-210A-4CE8-A49A-73F4D117E147}">
      <dgm:prSet/>
      <dgm:spPr/>
      <dgm:t>
        <a:bodyPr/>
        <a:lstStyle/>
        <a:p>
          <a:endParaRPr lang="en-US"/>
        </a:p>
      </dgm:t>
    </dgm:pt>
    <dgm:pt modelId="{96DD4AE6-52B2-4D82-97E4-0067796CF5BD}">
      <dgm:prSet/>
      <dgm:spPr/>
      <dgm:t>
        <a:bodyPr/>
        <a:lstStyle/>
        <a:p>
          <a:r>
            <a:rPr lang="en-US"/>
            <a:t>Independence and self-reliance</a:t>
          </a:r>
        </a:p>
      </dgm:t>
    </dgm:pt>
    <dgm:pt modelId="{3E189EF3-BAD6-4732-8ABA-039118F1F798}" type="parTrans" cxnId="{46A5183D-B61F-4B2F-8611-14C21C33256D}">
      <dgm:prSet/>
      <dgm:spPr/>
      <dgm:t>
        <a:bodyPr/>
        <a:lstStyle/>
        <a:p>
          <a:endParaRPr lang="en-US"/>
        </a:p>
      </dgm:t>
    </dgm:pt>
    <dgm:pt modelId="{795C4D39-E0E4-422E-B1F2-354FA55A8886}" type="sibTrans" cxnId="{46A5183D-B61F-4B2F-8611-14C21C33256D}">
      <dgm:prSet/>
      <dgm:spPr/>
      <dgm:t>
        <a:bodyPr/>
        <a:lstStyle/>
        <a:p>
          <a:endParaRPr lang="en-US"/>
        </a:p>
      </dgm:t>
    </dgm:pt>
    <dgm:pt modelId="{DE48E994-9C41-440D-9643-982BF24779A0}">
      <dgm:prSet/>
      <dgm:spPr/>
      <dgm:t>
        <a:bodyPr/>
        <a:lstStyle/>
        <a:p>
          <a:r>
            <a:rPr lang="en-US"/>
            <a:t>Negative Impacts</a:t>
          </a:r>
        </a:p>
      </dgm:t>
    </dgm:pt>
    <dgm:pt modelId="{A0F76A3D-E0B6-4FFA-BC10-2AF4E955E71E}" type="parTrans" cxnId="{210EC0A1-02A3-4799-AFEC-822336A9F36A}">
      <dgm:prSet/>
      <dgm:spPr/>
      <dgm:t>
        <a:bodyPr/>
        <a:lstStyle/>
        <a:p>
          <a:endParaRPr lang="en-US"/>
        </a:p>
      </dgm:t>
    </dgm:pt>
    <dgm:pt modelId="{0CC7FEF7-D545-4185-A5F5-E80819F2CCC1}" type="sibTrans" cxnId="{210EC0A1-02A3-4799-AFEC-822336A9F36A}">
      <dgm:prSet/>
      <dgm:spPr/>
      <dgm:t>
        <a:bodyPr/>
        <a:lstStyle/>
        <a:p>
          <a:endParaRPr lang="en-US"/>
        </a:p>
      </dgm:t>
    </dgm:pt>
    <dgm:pt modelId="{1C1A7501-CD46-4D92-8FB8-76242CC3A3A6}">
      <dgm:prSet/>
      <dgm:spPr/>
      <dgm:t>
        <a:bodyPr/>
        <a:lstStyle/>
        <a:p>
          <a:r>
            <a:rPr lang="en-US"/>
            <a:t>Emotional stress</a:t>
          </a:r>
        </a:p>
      </dgm:t>
    </dgm:pt>
    <dgm:pt modelId="{CB1C90B6-A021-4884-8B98-6BEED0D010FD}" type="parTrans" cxnId="{3ABC8F10-6AAB-4815-ADFD-7AE53539FC94}">
      <dgm:prSet/>
      <dgm:spPr/>
      <dgm:t>
        <a:bodyPr/>
        <a:lstStyle/>
        <a:p>
          <a:endParaRPr lang="en-US"/>
        </a:p>
      </dgm:t>
    </dgm:pt>
    <dgm:pt modelId="{A43E6C49-AD5C-497A-B92D-21DB3F7F82AA}" type="sibTrans" cxnId="{3ABC8F10-6AAB-4815-ADFD-7AE53539FC94}">
      <dgm:prSet/>
      <dgm:spPr/>
      <dgm:t>
        <a:bodyPr/>
        <a:lstStyle/>
        <a:p>
          <a:endParaRPr lang="en-US"/>
        </a:p>
      </dgm:t>
    </dgm:pt>
    <dgm:pt modelId="{D7CA6038-8E1C-4A6B-8854-9385F36F66C8}">
      <dgm:prSet/>
      <dgm:spPr/>
      <dgm:t>
        <a:bodyPr/>
        <a:lstStyle/>
        <a:p>
          <a:r>
            <a:rPr lang="en-US"/>
            <a:t>Educational disruptions</a:t>
          </a:r>
        </a:p>
      </dgm:t>
    </dgm:pt>
    <dgm:pt modelId="{6E237586-25CD-4A17-A246-5B33A4A10712}" type="parTrans" cxnId="{8DF80A3A-1F4D-4D14-88D6-76A68860F8F1}">
      <dgm:prSet/>
      <dgm:spPr/>
      <dgm:t>
        <a:bodyPr/>
        <a:lstStyle/>
        <a:p>
          <a:endParaRPr lang="en-US"/>
        </a:p>
      </dgm:t>
    </dgm:pt>
    <dgm:pt modelId="{41EBA546-AE1E-45C7-81F1-2E4C226DDEA4}" type="sibTrans" cxnId="{8DF80A3A-1F4D-4D14-88D6-76A68860F8F1}">
      <dgm:prSet/>
      <dgm:spPr/>
      <dgm:t>
        <a:bodyPr/>
        <a:lstStyle/>
        <a:p>
          <a:endParaRPr lang="en-US"/>
        </a:p>
      </dgm:t>
    </dgm:pt>
    <dgm:pt modelId="{E266D84E-ABC9-4254-BE97-FC55862B9BBA}">
      <dgm:prSet/>
      <dgm:spPr/>
      <dgm:t>
        <a:bodyPr/>
        <a:lstStyle/>
        <a:p>
          <a:r>
            <a:rPr lang="en-US"/>
            <a:t>Social challenges</a:t>
          </a:r>
        </a:p>
      </dgm:t>
    </dgm:pt>
    <dgm:pt modelId="{69133032-B502-46FB-AD14-0673D6D8022D}" type="parTrans" cxnId="{ACC3F73C-1F16-4DF3-8F25-2D58390847E1}">
      <dgm:prSet/>
      <dgm:spPr/>
      <dgm:t>
        <a:bodyPr/>
        <a:lstStyle/>
        <a:p>
          <a:endParaRPr lang="en-US"/>
        </a:p>
      </dgm:t>
    </dgm:pt>
    <dgm:pt modelId="{6E8682B2-36A6-4158-A243-83FE19325877}" type="sibTrans" cxnId="{ACC3F73C-1F16-4DF3-8F25-2D58390847E1}">
      <dgm:prSet/>
      <dgm:spPr/>
      <dgm:t>
        <a:bodyPr/>
        <a:lstStyle/>
        <a:p>
          <a:endParaRPr lang="en-US"/>
        </a:p>
      </dgm:t>
    </dgm:pt>
    <dgm:pt modelId="{F025A9AC-02EA-426A-9AF9-18A158952A34}">
      <dgm:prSet/>
      <dgm:spPr/>
      <dgm:t>
        <a:bodyPr/>
        <a:lstStyle/>
        <a:p>
          <a:r>
            <a:rPr lang="en-US"/>
            <a:t>Parental absence</a:t>
          </a:r>
        </a:p>
      </dgm:t>
    </dgm:pt>
    <dgm:pt modelId="{BBD28635-3A77-4EC4-8D12-0D4434E98DE1}" type="parTrans" cxnId="{FB101C54-2667-43FA-B51D-D94C455B4D99}">
      <dgm:prSet/>
      <dgm:spPr/>
      <dgm:t>
        <a:bodyPr/>
        <a:lstStyle/>
        <a:p>
          <a:endParaRPr lang="en-US"/>
        </a:p>
      </dgm:t>
    </dgm:pt>
    <dgm:pt modelId="{21CCEA95-7F4C-4BC5-B97E-4400E1016A9C}" type="sibTrans" cxnId="{FB101C54-2667-43FA-B51D-D94C455B4D99}">
      <dgm:prSet/>
      <dgm:spPr/>
      <dgm:t>
        <a:bodyPr/>
        <a:lstStyle/>
        <a:p>
          <a:endParaRPr lang="en-US"/>
        </a:p>
      </dgm:t>
    </dgm:pt>
    <dgm:pt modelId="{E74AB96F-861F-4786-BD30-F0E63C006125}">
      <dgm:prSet/>
      <dgm:spPr/>
      <dgm:t>
        <a:bodyPr/>
        <a:lstStyle/>
        <a:p>
          <a:r>
            <a:rPr lang="en-US"/>
            <a:t>Educational and career challenges</a:t>
          </a:r>
        </a:p>
      </dgm:t>
    </dgm:pt>
    <dgm:pt modelId="{D5B51D33-F3C2-4EF8-A9B0-0D6A851A3D89}" type="parTrans" cxnId="{56D3345B-EE60-4F71-A461-779BEBF00A6B}">
      <dgm:prSet/>
      <dgm:spPr/>
      <dgm:t>
        <a:bodyPr/>
        <a:lstStyle/>
        <a:p>
          <a:endParaRPr lang="en-US"/>
        </a:p>
      </dgm:t>
    </dgm:pt>
    <dgm:pt modelId="{295BF7C6-869E-4629-85B1-8667A92AD3F4}" type="sibTrans" cxnId="{56D3345B-EE60-4F71-A461-779BEBF00A6B}">
      <dgm:prSet/>
      <dgm:spPr/>
      <dgm:t>
        <a:bodyPr/>
        <a:lstStyle/>
        <a:p>
          <a:endParaRPr lang="en-US"/>
        </a:p>
      </dgm:t>
    </dgm:pt>
    <dgm:pt modelId="{A724D26B-FE19-D740-ABCD-9F07CF224D6F}" type="pres">
      <dgm:prSet presAssocID="{A1E062D4-1C48-4AAD-9C0D-9889E7F8D553}" presName="diagram" presStyleCnt="0">
        <dgm:presLayoutVars>
          <dgm:dir/>
          <dgm:resizeHandles val="exact"/>
        </dgm:presLayoutVars>
      </dgm:prSet>
      <dgm:spPr/>
    </dgm:pt>
    <dgm:pt modelId="{52815457-B7C1-6047-9B48-D43F8653D011}" type="pres">
      <dgm:prSet presAssocID="{B0C3AA0C-845D-4D86-8F6E-6744A249BC7F}" presName="node" presStyleLbl="node1" presStyleIdx="0" presStyleCnt="2">
        <dgm:presLayoutVars>
          <dgm:bulletEnabled val="1"/>
        </dgm:presLayoutVars>
      </dgm:prSet>
      <dgm:spPr/>
    </dgm:pt>
    <dgm:pt modelId="{D5D6AC5F-2ECA-8E42-AAA2-A27101C6E8E6}" type="pres">
      <dgm:prSet presAssocID="{43C647A1-B7A9-4FB1-B7A2-716E995FEAE7}" presName="sibTrans" presStyleCnt="0"/>
      <dgm:spPr/>
    </dgm:pt>
    <dgm:pt modelId="{6A31F257-5406-344E-88AA-2D575A3D4ED0}" type="pres">
      <dgm:prSet presAssocID="{DE48E994-9C41-440D-9643-982BF24779A0}" presName="node" presStyleLbl="node1" presStyleIdx="1" presStyleCnt="2">
        <dgm:presLayoutVars>
          <dgm:bulletEnabled val="1"/>
        </dgm:presLayoutVars>
      </dgm:prSet>
      <dgm:spPr/>
    </dgm:pt>
  </dgm:ptLst>
  <dgm:cxnLst>
    <dgm:cxn modelId="{BA475100-8B8C-1B43-9F57-FE0BE7F22BE8}" type="presOf" srcId="{DAC0FBE9-B322-4459-92A5-1B4792007505}" destId="{52815457-B7C1-6047-9B48-D43F8653D011}" srcOrd="0" destOrd="1" presId="urn:microsoft.com/office/officeart/2005/8/layout/default"/>
    <dgm:cxn modelId="{84F38E0C-6EA7-2047-A1FC-BB66927AB1D0}" type="presOf" srcId="{DBE8E55B-ACA6-489E-9C32-A7C80E172762}" destId="{52815457-B7C1-6047-9B48-D43F8653D011}" srcOrd="0" destOrd="2" presId="urn:microsoft.com/office/officeart/2005/8/layout/default"/>
    <dgm:cxn modelId="{3293CA0C-E3CC-DF44-B485-F6E3C385B004}" type="presOf" srcId="{E266D84E-ABC9-4254-BE97-FC55862B9BBA}" destId="{6A31F257-5406-344E-88AA-2D575A3D4ED0}" srcOrd="0" destOrd="3" presId="urn:microsoft.com/office/officeart/2005/8/layout/default"/>
    <dgm:cxn modelId="{3ABC8F10-6AAB-4815-ADFD-7AE53539FC94}" srcId="{DE48E994-9C41-440D-9643-982BF24779A0}" destId="{1C1A7501-CD46-4D92-8FB8-76242CC3A3A6}" srcOrd="0" destOrd="0" parTransId="{CB1C90B6-A021-4884-8B98-6BEED0D010FD}" sibTransId="{A43E6C49-AD5C-497A-B92D-21DB3F7F82AA}"/>
    <dgm:cxn modelId="{471C1812-4425-7B4D-9E7C-DB3C49D331D0}" type="presOf" srcId="{D7CA6038-8E1C-4A6B-8854-9385F36F66C8}" destId="{6A31F257-5406-344E-88AA-2D575A3D4ED0}" srcOrd="0" destOrd="2" presId="urn:microsoft.com/office/officeart/2005/8/layout/default"/>
    <dgm:cxn modelId="{BD1BB31E-464F-4759-A13D-D886427AFFD5}" srcId="{A1E062D4-1C48-4AAD-9C0D-9889E7F8D553}" destId="{B0C3AA0C-845D-4D86-8F6E-6744A249BC7F}" srcOrd="0" destOrd="0" parTransId="{E4543ED2-E0DF-4840-894F-AF8994EE5D57}" sibTransId="{43C647A1-B7A9-4FB1-B7A2-716E995FEAE7}"/>
    <dgm:cxn modelId="{8DF80A3A-1F4D-4D14-88D6-76A68860F8F1}" srcId="{DE48E994-9C41-440D-9643-982BF24779A0}" destId="{D7CA6038-8E1C-4A6B-8854-9385F36F66C8}" srcOrd="1" destOrd="0" parTransId="{6E237586-25CD-4A17-A246-5B33A4A10712}" sibTransId="{41EBA546-AE1E-45C7-81F1-2E4C226DDEA4}"/>
    <dgm:cxn modelId="{ACC3F73C-1F16-4DF3-8F25-2D58390847E1}" srcId="{DE48E994-9C41-440D-9643-982BF24779A0}" destId="{E266D84E-ABC9-4254-BE97-FC55862B9BBA}" srcOrd="2" destOrd="0" parTransId="{69133032-B502-46FB-AD14-0673D6D8022D}" sibTransId="{6E8682B2-36A6-4158-A243-83FE19325877}"/>
    <dgm:cxn modelId="{46A5183D-B61F-4B2F-8611-14C21C33256D}" srcId="{B0C3AA0C-845D-4D86-8F6E-6744A249BC7F}" destId="{96DD4AE6-52B2-4D82-97E4-0067796CF5BD}" srcOrd="4" destOrd="0" parTransId="{3E189EF3-BAD6-4732-8ABA-039118F1F798}" sibTransId="{795C4D39-E0E4-422E-B1F2-354FA55A8886}"/>
    <dgm:cxn modelId="{6AFFAE53-361D-47A4-9819-B5CD7B51B4CD}" srcId="{B0C3AA0C-845D-4D86-8F6E-6744A249BC7F}" destId="{61DA89FD-09A6-45C8-BCCB-2285D67C2673}" srcOrd="2" destOrd="0" parTransId="{0DF74360-4635-43BD-ACFD-34BFAA3E8577}" sibTransId="{C350ADDD-6290-4DE8-8C4F-EB2F3F1A9D67}"/>
    <dgm:cxn modelId="{FB101C54-2667-43FA-B51D-D94C455B4D99}" srcId="{DE48E994-9C41-440D-9643-982BF24779A0}" destId="{F025A9AC-02EA-426A-9AF9-18A158952A34}" srcOrd="3" destOrd="0" parTransId="{BBD28635-3A77-4EC4-8D12-0D4434E98DE1}" sibTransId="{21CCEA95-7F4C-4BC5-B97E-4400E1016A9C}"/>
    <dgm:cxn modelId="{CDF57C56-210A-4CE8-A49A-73F4D117E147}" srcId="{B0C3AA0C-845D-4D86-8F6E-6744A249BC7F}" destId="{16CA2DF9-CD1D-40C1-9C30-EAC471A40CA9}" srcOrd="3" destOrd="0" parTransId="{E2A88C65-7E9F-4991-AF49-4E8F9486AB55}" sibTransId="{D3642F93-2299-45EA-A1E7-2774A0CA9B8D}"/>
    <dgm:cxn modelId="{56D3345B-EE60-4F71-A461-779BEBF00A6B}" srcId="{DE48E994-9C41-440D-9643-982BF24779A0}" destId="{E74AB96F-861F-4786-BD30-F0E63C006125}" srcOrd="4" destOrd="0" parTransId="{D5B51D33-F3C2-4EF8-A9B0-0D6A851A3D89}" sibTransId="{295BF7C6-869E-4629-85B1-8667A92AD3F4}"/>
    <dgm:cxn modelId="{6C69AB6D-E982-1E42-A49A-80E63F54B0F0}" type="presOf" srcId="{96DD4AE6-52B2-4D82-97E4-0067796CF5BD}" destId="{52815457-B7C1-6047-9B48-D43F8653D011}" srcOrd="0" destOrd="5" presId="urn:microsoft.com/office/officeart/2005/8/layout/default"/>
    <dgm:cxn modelId="{4220528B-8038-5042-B3F0-52F49980DEA3}" type="presOf" srcId="{61DA89FD-09A6-45C8-BCCB-2285D67C2673}" destId="{52815457-B7C1-6047-9B48-D43F8653D011}" srcOrd="0" destOrd="3" presId="urn:microsoft.com/office/officeart/2005/8/layout/default"/>
    <dgm:cxn modelId="{5867688C-A6F1-334B-A1EC-A277335286F6}" type="presOf" srcId="{F025A9AC-02EA-426A-9AF9-18A158952A34}" destId="{6A31F257-5406-344E-88AA-2D575A3D4ED0}" srcOrd="0" destOrd="4" presId="urn:microsoft.com/office/officeart/2005/8/layout/default"/>
    <dgm:cxn modelId="{F6E1E58D-1BDB-2B4A-A46A-2018891EC1CD}" type="presOf" srcId="{DE48E994-9C41-440D-9643-982BF24779A0}" destId="{6A31F257-5406-344E-88AA-2D575A3D4ED0}" srcOrd="0" destOrd="0" presId="urn:microsoft.com/office/officeart/2005/8/layout/default"/>
    <dgm:cxn modelId="{581940A0-9BB4-ED4C-AE1C-5D6D431738E2}" type="presOf" srcId="{A1E062D4-1C48-4AAD-9C0D-9889E7F8D553}" destId="{A724D26B-FE19-D740-ABCD-9F07CF224D6F}" srcOrd="0" destOrd="0" presId="urn:microsoft.com/office/officeart/2005/8/layout/default"/>
    <dgm:cxn modelId="{210EC0A1-02A3-4799-AFEC-822336A9F36A}" srcId="{A1E062D4-1C48-4AAD-9C0D-9889E7F8D553}" destId="{DE48E994-9C41-440D-9643-982BF24779A0}" srcOrd="1" destOrd="0" parTransId="{A0F76A3D-E0B6-4FFA-BC10-2AF4E955E71E}" sibTransId="{0CC7FEF7-D545-4185-A5F5-E80819F2CCC1}"/>
    <dgm:cxn modelId="{46B9FDAA-2575-A04E-8638-B1AE1D430FA7}" type="presOf" srcId="{1C1A7501-CD46-4D92-8FB8-76242CC3A3A6}" destId="{6A31F257-5406-344E-88AA-2D575A3D4ED0}" srcOrd="0" destOrd="1" presId="urn:microsoft.com/office/officeart/2005/8/layout/default"/>
    <dgm:cxn modelId="{B2A3DAAB-AFCA-DB4C-9EC5-6FA1EED5C3D5}" type="presOf" srcId="{B0C3AA0C-845D-4D86-8F6E-6744A249BC7F}" destId="{52815457-B7C1-6047-9B48-D43F8653D011}" srcOrd="0" destOrd="0" presId="urn:microsoft.com/office/officeart/2005/8/layout/default"/>
    <dgm:cxn modelId="{C86FCBB6-1D2C-6E48-BC48-F32282ECABE8}" type="presOf" srcId="{16CA2DF9-CD1D-40C1-9C30-EAC471A40CA9}" destId="{52815457-B7C1-6047-9B48-D43F8653D011}" srcOrd="0" destOrd="4" presId="urn:microsoft.com/office/officeart/2005/8/layout/default"/>
    <dgm:cxn modelId="{4E69ECC3-74E8-47CD-B3C0-1C907AD4A646}" srcId="{B0C3AA0C-845D-4D86-8F6E-6744A249BC7F}" destId="{DBE8E55B-ACA6-489E-9C32-A7C80E172762}" srcOrd="1" destOrd="0" parTransId="{A2DC0579-68BA-4938-8FFE-0B0CAFA9A29F}" sibTransId="{1C89C46B-19FF-4B76-9F7C-39981E660CD0}"/>
    <dgm:cxn modelId="{DFE9F8EB-2607-084C-B3CB-A6D9B6624540}" type="presOf" srcId="{E74AB96F-861F-4786-BD30-F0E63C006125}" destId="{6A31F257-5406-344E-88AA-2D575A3D4ED0}" srcOrd="0" destOrd="5" presId="urn:microsoft.com/office/officeart/2005/8/layout/default"/>
    <dgm:cxn modelId="{535329F1-A28A-4878-B145-DEE672C38D35}" srcId="{B0C3AA0C-845D-4D86-8F6E-6744A249BC7F}" destId="{DAC0FBE9-B322-4459-92A5-1B4792007505}" srcOrd="0" destOrd="0" parTransId="{DDF818A7-EC74-4904-8886-AAE92EEA3AC0}" sibTransId="{6B9A3C12-93FD-4AA3-B285-8BB8767FCE4B}"/>
    <dgm:cxn modelId="{6B123868-A9ED-BE45-B50C-8CEC3A71BD3D}" type="presParOf" srcId="{A724D26B-FE19-D740-ABCD-9F07CF224D6F}" destId="{52815457-B7C1-6047-9B48-D43F8653D011}" srcOrd="0" destOrd="0" presId="urn:microsoft.com/office/officeart/2005/8/layout/default"/>
    <dgm:cxn modelId="{74399949-7DEE-E446-A742-0634A3A8C219}" type="presParOf" srcId="{A724D26B-FE19-D740-ABCD-9F07CF224D6F}" destId="{D5D6AC5F-2ECA-8E42-AAA2-A27101C6E8E6}" srcOrd="1" destOrd="0" presId="urn:microsoft.com/office/officeart/2005/8/layout/default"/>
    <dgm:cxn modelId="{AEBE5890-F8D7-294D-966E-B6AFC2A22506}" type="presParOf" srcId="{A724D26B-FE19-D740-ABCD-9F07CF224D6F}" destId="{6A31F257-5406-344E-88AA-2D575A3D4ED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E69DF6-F908-4B88-91D0-57A6936D049B}"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5B279BD4-2364-470B-A9EB-3D8B3BDBC79F}">
      <dgm:prSet/>
      <dgm:spPr/>
      <dgm:t>
        <a:bodyPr/>
        <a:lstStyle/>
        <a:p>
          <a:r>
            <a:rPr lang="en-CA"/>
            <a:t>Structural Changes in the Brain</a:t>
          </a:r>
          <a:endParaRPr lang="en-US"/>
        </a:p>
      </dgm:t>
    </dgm:pt>
    <dgm:pt modelId="{AF50854F-44E8-49AC-9495-C5E67788877C}" type="parTrans" cxnId="{1337F711-6026-47CD-B01A-A44A9AD85220}">
      <dgm:prSet/>
      <dgm:spPr/>
      <dgm:t>
        <a:bodyPr/>
        <a:lstStyle/>
        <a:p>
          <a:endParaRPr lang="en-US"/>
        </a:p>
      </dgm:t>
    </dgm:pt>
    <dgm:pt modelId="{E58F137F-F171-44E3-A164-D930454B164B}" type="sibTrans" cxnId="{1337F711-6026-47CD-B01A-A44A9AD85220}">
      <dgm:prSet/>
      <dgm:spPr/>
      <dgm:t>
        <a:bodyPr/>
        <a:lstStyle/>
        <a:p>
          <a:endParaRPr lang="en-US"/>
        </a:p>
      </dgm:t>
    </dgm:pt>
    <dgm:pt modelId="{402BE94D-BFF2-40F9-871E-971934E183F7}">
      <dgm:prSet/>
      <dgm:spPr/>
      <dgm:t>
        <a:bodyPr/>
        <a:lstStyle/>
        <a:p>
          <a:r>
            <a:rPr lang="en-CA"/>
            <a:t>Reductions in size of brain regions such as the hippocampus</a:t>
          </a:r>
          <a:endParaRPr lang="en-US"/>
        </a:p>
      </dgm:t>
    </dgm:pt>
    <dgm:pt modelId="{3480B637-D765-4BD2-BF57-F1532AF86BF2}" type="parTrans" cxnId="{7B78563A-75A6-49A8-89DE-4931C487A9ED}">
      <dgm:prSet/>
      <dgm:spPr/>
      <dgm:t>
        <a:bodyPr/>
        <a:lstStyle/>
        <a:p>
          <a:endParaRPr lang="en-US"/>
        </a:p>
      </dgm:t>
    </dgm:pt>
    <dgm:pt modelId="{66109635-993C-46DC-842B-A1044AA88AC7}" type="sibTrans" cxnId="{7B78563A-75A6-49A8-89DE-4931C487A9ED}">
      <dgm:prSet/>
      <dgm:spPr/>
      <dgm:t>
        <a:bodyPr/>
        <a:lstStyle/>
        <a:p>
          <a:endParaRPr lang="en-US"/>
        </a:p>
      </dgm:t>
    </dgm:pt>
    <dgm:pt modelId="{31B6B93C-0256-46C1-B05D-5BABDD0921C1}">
      <dgm:prSet/>
      <dgm:spPr/>
      <dgm:t>
        <a:bodyPr/>
        <a:lstStyle/>
        <a:p>
          <a:r>
            <a:rPr lang="en-CA"/>
            <a:t>Long-term implications for cognitive functioning</a:t>
          </a:r>
          <a:endParaRPr lang="en-US"/>
        </a:p>
      </dgm:t>
    </dgm:pt>
    <dgm:pt modelId="{B78F5220-F8A2-4548-B0A7-41DFD43FEBAB}" type="parTrans" cxnId="{BF27F66F-B5CF-4209-8FE4-5B6648710160}">
      <dgm:prSet/>
      <dgm:spPr/>
      <dgm:t>
        <a:bodyPr/>
        <a:lstStyle/>
        <a:p>
          <a:endParaRPr lang="en-US"/>
        </a:p>
      </dgm:t>
    </dgm:pt>
    <dgm:pt modelId="{8ECCB089-C832-4BA1-8422-89058E34ACA2}" type="sibTrans" cxnId="{BF27F66F-B5CF-4209-8FE4-5B6648710160}">
      <dgm:prSet/>
      <dgm:spPr/>
      <dgm:t>
        <a:bodyPr/>
        <a:lstStyle/>
        <a:p>
          <a:endParaRPr lang="en-US"/>
        </a:p>
      </dgm:t>
    </dgm:pt>
    <dgm:pt modelId="{5E499EAB-7A33-4A51-9D41-1B019380665D}">
      <dgm:prSet/>
      <dgm:spPr/>
      <dgm:t>
        <a:bodyPr/>
        <a:lstStyle/>
        <a:p>
          <a:r>
            <a:rPr lang="en-CA"/>
            <a:t>Neurotransmitter Imbalance</a:t>
          </a:r>
          <a:endParaRPr lang="en-US"/>
        </a:p>
      </dgm:t>
    </dgm:pt>
    <dgm:pt modelId="{92E66A4D-8AA6-4400-854E-4C2AE02B0BE5}" type="parTrans" cxnId="{0A10BAB6-E4FA-4C16-953C-4834977514A6}">
      <dgm:prSet/>
      <dgm:spPr/>
      <dgm:t>
        <a:bodyPr/>
        <a:lstStyle/>
        <a:p>
          <a:endParaRPr lang="en-US"/>
        </a:p>
      </dgm:t>
    </dgm:pt>
    <dgm:pt modelId="{38BA6CCF-9012-4194-9F91-C7F9C5425955}" type="sibTrans" cxnId="{0A10BAB6-E4FA-4C16-953C-4834977514A6}">
      <dgm:prSet/>
      <dgm:spPr/>
      <dgm:t>
        <a:bodyPr/>
        <a:lstStyle/>
        <a:p>
          <a:endParaRPr lang="en-US"/>
        </a:p>
      </dgm:t>
    </dgm:pt>
    <dgm:pt modelId="{95E667C2-2D61-4E31-9C73-8959045624F0}">
      <dgm:prSet/>
      <dgm:spPr/>
      <dgm:t>
        <a:bodyPr/>
        <a:lstStyle/>
        <a:p>
          <a:r>
            <a:rPr lang="en-CA"/>
            <a:t>Disrupts balance of neurotransmitters such as serotonin, dopamine, and norepinephrine</a:t>
          </a:r>
          <a:endParaRPr lang="en-US"/>
        </a:p>
      </dgm:t>
    </dgm:pt>
    <dgm:pt modelId="{471BC8DF-25B1-44F4-9ECA-8D91A4D3E0D1}" type="parTrans" cxnId="{2D061BCA-90E8-4376-99AF-1F9AA0636632}">
      <dgm:prSet/>
      <dgm:spPr/>
      <dgm:t>
        <a:bodyPr/>
        <a:lstStyle/>
        <a:p>
          <a:endParaRPr lang="en-US"/>
        </a:p>
      </dgm:t>
    </dgm:pt>
    <dgm:pt modelId="{423DA974-88C4-4E86-BE7B-24D5B44C1278}" type="sibTrans" cxnId="{2D061BCA-90E8-4376-99AF-1F9AA0636632}">
      <dgm:prSet/>
      <dgm:spPr/>
      <dgm:t>
        <a:bodyPr/>
        <a:lstStyle/>
        <a:p>
          <a:endParaRPr lang="en-US"/>
        </a:p>
      </dgm:t>
    </dgm:pt>
    <dgm:pt modelId="{8F5DC6DD-2A75-4AF0-B423-3FA65793AC4B}">
      <dgm:prSet/>
      <dgm:spPr/>
      <dgm:t>
        <a:bodyPr/>
        <a:lstStyle/>
        <a:p>
          <a:r>
            <a:rPr lang="en-CA"/>
            <a:t>Contributes to mood disorders such as depression and anxiety</a:t>
          </a:r>
          <a:endParaRPr lang="en-US"/>
        </a:p>
      </dgm:t>
    </dgm:pt>
    <dgm:pt modelId="{411A72A0-0465-4EAC-85CD-480C19B73CEA}" type="parTrans" cxnId="{EC3E1BCA-5505-4122-BAA8-068F76CDCF90}">
      <dgm:prSet/>
      <dgm:spPr/>
      <dgm:t>
        <a:bodyPr/>
        <a:lstStyle/>
        <a:p>
          <a:endParaRPr lang="en-US"/>
        </a:p>
      </dgm:t>
    </dgm:pt>
    <dgm:pt modelId="{CDC456DE-B6AC-4842-A566-DF39CC74F3B1}" type="sibTrans" cxnId="{EC3E1BCA-5505-4122-BAA8-068F76CDCF90}">
      <dgm:prSet/>
      <dgm:spPr/>
      <dgm:t>
        <a:bodyPr/>
        <a:lstStyle/>
        <a:p>
          <a:endParaRPr lang="en-US"/>
        </a:p>
      </dgm:t>
    </dgm:pt>
    <dgm:pt modelId="{19012144-5614-41E4-847B-3FB6A7B7572B}">
      <dgm:prSet/>
      <dgm:spPr/>
      <dgm:t>
        <a:bodyPr/>
        <a:lstStyle/>
        <a:p>
          <a:r>
            <a:rPr lang="en-CA"/>
            <a:t>Hormonal Changes</a:t>
          </a:r>
          <a:endParaRPr lang="en-US"/>
        </a:p>
      </dgm:t>
    </dgm:pt>
    <dgm:pt modelId="{04C1CE60-2A4E-4719-88A6-CCAB8C7F6D37}" type="parTrans" cxnId="{217A88B6-94B6-4486-BE09-F5EDE26E579F}">
      <dgm:prSet/>
      <dgm:spPr/>
      <dgm:t>
        <a:bodyPr/>
        <a:lstStyle/>
        <a:p>
          <a:endParaRPr lang="en-US"/>
        </a:p>
      </dgm:t>
    </dgm:pt>
    <dgm:pt modelId="{51D84CBE-9A5F-4C15-9DB4-D765ABAE28CC}" type="sibTrans" cxnId="{217A88B6-94B6-4486-BE09-F5EDE26E579F}">
      <dgm:prSet/>
      <dgm:spPr/>
      <dgm:t>
        <a:bodyPr/>
        <a:lstStyle/>
        <a:p>
          <a:endParaRPr lang="en-US"/>
        </a:p>
      </dgm:t>
    </dgm:pt>
    <dgm:pt modelId="{56543EBE-40BD-470E-A4E0-EF99251433F5}">
      <dgm:prSet/>
      <dgm:spPr/>
      <dgm:t>
        <a:bodyPr/>
        <a:lstStyle/>
        <a:p>
          <a:r>
            <a:rPr lang="en-CA"/>
            <a:t>Release of stress hormones like cortisol</a:t>
          </a:r>
          <a:endParaRPr lang="en-US"/>
        </a:p>
      </dgm:t>
    </dgm:pt>
    <dgm:pt modelId="{B2BFDE61-B955-4695-845B-48D8647BC170}" type="parTrans" cxnId="{72A2CD1D-7974-4ED8-844A-DDAE9A90F54A}">
      <dgm:prSet/>
      <dgm:spPr/>
      <dgm:t>
        <a:bodyPr/>
        <a:lstStyle/>
        <a:p>
          <a:endParaRPr lang="en-US"/>
        </a:p>
      </dgm:t>
    </dgm:pt>
    <dgm:pt modelId="{E4D0EFAE-E11D-440B-911C-9E4D3E042D64}" type="sibTrans" cxnId="{72A2CD1D-7974-4ED8-844A-DDAE9A90F54A}">
      <dgm:prSet/>
      <dgm:spPr/>
      <dgm:t>
        <a:bodyPr/>
        <a:lstStyle/>
        <a:p>
          <a:endParaRPr lang="en-US"/>
        </a:p>
      </dgm:t>
    </dgm:pt>
    <dgm:pt modelId="{76C1551C-E3B4-4BEF-9CF3-31BF8F49F240}">
      <dgm:prSet/>
      <dgm:spPr/>
      <dgm:t>
        <a:bodyPr/>
        <a:lstStyle/>
        <a:p>
          <a:r>
            <a:rPr lang="en-CA"/>
            <a:t>Detrimental effects on neural cells, particularly in regions important for learning and memory</a:t>
          </a:r>
          <a:endParaRPr lang="en-US"/>
        </a:p>
      </dgm:t>
    </dgm:pt>
    <dgm:pt modelId="{56C0973A-9EBE-4FF7-9FD1-C4E209B2787F}" type="parTrans" cxnId="{583E9B43-EBB7-407D-AE20-2FC9C64C0F47}">
      <dgm:prSet/>
      <dgm:spPr/>
      <dgm:t>
        <a:bodyPr/>
        <a:lstStyle/>
        <a:p>
          <a:endParaRPr lang="en-US"/>
        </a:p>
      </dgm:t>
    </dgm:pt>
    <dgm:pt modelId="{E8A11893-A786-42FE-AE6F-65927D22BCCC}" type="sibTrans" cxnId="{583E9B43-EBB7-407D-AE20-2FC9C64C0F47}">
      <dgm:prSet/>
      <dgm:spPr/>
      <dgm:t>
        <a:bodyPr/>
        <a:lstStyle/>
        <a:p>
          <a:endParaRPr lang="en-US"/>
        </a:p>
      </dgm:t>
    </dgm:pt>
    <dgm:pt modelId="{64B96317-D9A1-47F5-A772-1463623F7DC1}">
      <dgm:prSet/>
      <dgm:spPr/>
      <dgm:t>
        <a:bodyPr/>
        <a:lstStyle/>
        <a:p>
          <a:r>
            <a:rPr lang="en-CA"/>
            <a:t>Impaired Neurogenesis</a:t>
          </a:r>
          <a:endParaRPr lang="en-US"/>
        </a:p>
      </dgm:t>
    </dgm:pt>
    <dgm:pt modelId="{825340AA-532C-4DBF-AF98-7E686D7EC2F4}" type="parTrans" cxnId="{646A5506-D83A-48D0-8306-EF669194191F}">
      <dgm:prSet/>
      <dgm:spPr/>
      <dgm:t>
        <a:bodyPr/>
        <a:lstStyle/>
        <a:p>
          <a:endParaRPr lang="en-US"/>
        </a:p>
      </dgm:t>
    </dgm:pt>
    <dgm:pt modelId="{F30FF909-46AF-4F6B-87EE-AAF88F0ECCBD}" type="sibTrans" cxnId="{646A5506-D83A-48D0-8306-EF669194191F}">
      <dgm:prSet/>
      <dgm:spPr/>
      <dgm:t>
        <a:bodyPr/>
        <a:lstStyle/>
        <a:p>
          <a:endParaRPr lang="en-US"/>
        </a:p>
      </dgm:t>
    </dgm:pt>
    <dgm:pt modelId="{89DF53F4-A828-4E5D-BD8E-36DEDA0DA238}">
      <dgm:prSet/>
      <dgm:spPr/>
      <dgm:t>
        <a:bodyPr/>
        <a:lstStyle/>
        <a:p>
          <a:r>
            <a:rPr lang="en-CA"/>
            <a:t>Hinders formation of new neurons</a:t>
          </a:r>
          <a:endParaRPr lang="en-US"/>
        </a:p>
      </dgm:t>
    </dgm:pt>
    <dgm:pt modelId="{368203CA-17D2-47AB-B72B-D6040E179528}" type="parTrans" cxnId="{4B60AD14-A4A8-43C4-84D3-D34AAF4873A2}">
      <dgm:prSet/>
      <dgm:spPr/>
      <dgm:t>
        <a:bodyPr/>
        <a:lstStyle/>
        <a:p>
          <a:endParaRPr lang="en-US"/>
        </a:p>
      </dgm:t>
    </dgm:pt>
    <dgm:pt modelId="{B338B8D3-DAE1-49E9-8A09-F2CD8F0CFC2F}" type="sibTrans" cxnId="{4B60AD14-A4A8-43C4-84D3-D34AAF4873A2}">
      <dgm:prSet/>
      <dgm:spPr/>
      <dgm:t>
        <a:bodyPr/>
        <a:lstStyle/>
        <a:p>
          <a:endParaRPr lang="en-US"/>
        </a:p>
      </dgm:t>
    </dgm:pt>
    <dgm:pt modelId="{6C6783C8-ECDA-47BB-87A4-FAF0C6941B93}">
      <dgm:prSet/>
      <dgm:spPr/>
      <dgm:t>
        <a:bodyPr/>
        <a:lstStyle/>
        <a:p>
          <a:r>
            <a:rPr lang="en-CA"/>
            <a:t>Altered Brain Connectivity</a:t>
          </a:r>
          <a:endParaRPr lang="en-US"/>
        </a:p>
      </dgm:t>
    </dgm:pt>
    <dgm:pt modelId="{474DF073-7777-46CA-9901-63E6DE2CAA3D}" type="parTrans" cxnId="{C81A9F5D-CFBA-45D8-80A7-8AD13BB6FEED}">
      <dgm:prSet/>
      <dgm:spPr/>
      <dgm:t>
        <a:bodyPr/>
        <a:lstStyle/>
        <a:p>
          <a:endParaRPr lang="en-US"/>
        </a:p>
      </dgm:t>
    </dgm:pt>
    <dgm:pt modelId="{BF6132D2-7E28-4FC6-8674-1AB0F7009CB1}" type="sibTrans" cxnId="{C81A9F5D-CFBA-45D8-80A7-8AD13BB6FEED}">
      <dgm:prSet/>
      <dgm:spPr/>
      <dgm:t>
        <a:bodyPr/>
        <a:lstStyle/>
        <a:p>
          <a:endParaRPr lang="en-US"/>
        </a:p>
      </dgm:t>
    </dgm:pt>
    <dgm:pt modelId="{F44012B4-758E-DE4D-884C-0DDBF2826E8D}" type="pres">
      <dgm:prSet presAssocID="{6DE69DF6-F908-4B88-91D0-57A6936D049B}" presName="Name0" presStyleCnt="0">
        <dgm:presLayoutVars>
          <dgm:dir/>
          <dgm:animLvl val="lvl"/>
          <dgm:resizeHandles val="exact"/>
        </dgm:presLayoutVars>
      </dgm:prSet>
      <dgm:spPr/>
    </dgm:pt>
    <dgm:pt modelId="{861B80DA-D5C4-F14E-9121-0AFD5A4DB04A}" type="pres">
      <dgm:prSet presAssocID="{5B279BD4-2364-470B-A9EB-3D8B3BDBC79F}" presName="composite" presStyleCnt="0"/>
      <dgm:spPr/>
    </dgm:pt>
    <dgm:pt modelId="{21EFE25E-6916-A04B-A1E3-9D27461ABA50}" type="pres">
      <dgm:prSet presAssocID="{5B279BD4-2364-470B-A9EB-3D8B3BDBC79F}" presName="parTx" presStyleLbl="alignNode1" presStyleIdx="0" presStyleCnt="5">
        <dgm:presLayoutVars>
          <dgm:chMax val="0"/>
          <dgm:chPref val="0"/>
          <dgm:bulletEnabled val="1"/>
        </dgm:presLayoutVars>
      </dgm:prSet>
      <dgm:spPr/>
    </dgm:pt>
    <dgm:pt modelId="{C8E55AED-4027-EB4C-B584-6D0FC81F811C}" type="pres">
      <dgm:prSet presAssocID="{5B279BD4-2364-470B-A9EB-3D8B3BDBC79F}" presName="desTx" presStyleLbl="alignAccFollowNode1" presStyleIdx="0" presStyleCnt="5">
        <dgm:presLayoutVars>
          <dgm:bulletEnabled val="1"/>
        </dgm:presLayoutVars>
      </dgm:prSet>
      <dgm:spPr/>
    </dgm:pt>
    <dgm:pt modelId="{023C4CC2-94B9-2D4C-908F-7ED0C6B5F933}" type="pres">
      <dgm:prSet presAssocID="{E58F137F-F171-44E3-A164-D930454B164B}" presName="space" presStyleCnt="0"/>
      <dgm:spPr/>
    </dgm:pt>
    <dgm:pt modelId="{B3FC741E-4BAB-D04F-A365-9326DCB2F019}" type="pres">
      <dgm:prSet presAssocID="{5E499EAB-7A33-4A51-9D41-1B019380665D}" presName="composite" presStyleCnt="0"/>
      <dgm:spPr/>
    </dgm:pt>
    <dgm:pt modelId="{34868BEA-8B1D-1C40-9CE2-276D75B1482C}" type="pres">
      <dgm:prSet presAssocID="{5E499EAB-7A33-4A51-9D41-1B019380665D}" presName="parTx" presStyleLbl="alignNode1" presStyleIdx="1" presStyleCnt="5">
        <dgm:presLayoutVars>
          <dgm:chMax val="0"/>
          <dgm:chPref val="0"/>
          <dgm:bulletEnabled val="1"/>
        </dgm:presLayoutVars>
      </dgm:prSet>
      <dgm:spPr/>
    </dgm:pt>
    <dgm:pt modelId="{8300193D-A7C3-EC44-9780-3DFF05D7F560}" type="pres">
      <dgm:prSet presAssocID="{5E499EAB-7A33-4A51-9D41-1B019380665D}" presName="desTx" presStyleLbl="alignAccFollowNode1" presStyleIdx="1" presStyleCnt="5">
        <dgm:presLayoutVars>
          <dgm:bulletEnabled val="1"/>
        </dgm:presLayoutVars>
      </dgm:prSet>
      <dgm:spPr/>
    </dgm:pt>
    <dgm:pt modelId="{ED4B4FC1-2369-3745-A758-3CE321D94EF6}" type="pres">
      <dgm:prSet presAssocID="{38BA6CCF-9012-4194-9F91-C7F9C5425955}" presName="space" presStyleCnt="0"/>
      <dgm:spPr/>
    </dgm:pt>
    <dgm:pt modelId="{D0AB387B-F68D-0246-8303-2062F693A288}" type="pres">
      <dgm:prSet presAssocID="{19012144-5614-41E4-847B-3FB6A7B7572B}" presName="composite" presStyleCnt="0"/>
      <dgm:spPr/>
    </dgm:pt>
    <dgm:pt modelId="{8ADA685D-3E6E-264B-A6ED-BBECE16C6F94}" type="pres">
      <dgm:prSet presAssocID="{19012144-5614-41E4-847B-3FB6A7B7572B}" presName="parTx" presStyleLbl="alignNode1" presStyleIdx="2" presStyleCnt="5">
        <dgm:presLayoutVars>
          <dgm:chMax val="0"/>
          <dgm:chPref val="0"/>
          <dgm:bulletEnabled val="1"/>
        </dgm:presLayoutVars>
      </dgm:prSet>
      <dgm:spPr/>
    </dgm:pt>
    <dgm:pt modelId="{83B5BDCD-56FF-F646-8740-CF587B623BFC}" type="pres">
      <dgm:prSet presAssocID="{19012144-5614-41E4-847B-3FB6A7B7572B}" presName="desTx" presStyleLbl="alignAccFollowNode1" presStyleIdx="2" presStyleCnt="5">
        <dgm:presLayoutVars>
          <dgm:bulletEnabled val="1"/>
        </dgm:presLayoutVars>
      </dgm:prSet>
      <dgm:spPr/>
    </dgm:pt>
    <dgm:pt modelId="{13144515-D526-F545-8EC2-16A8557D6AEF}" type="pres">
      <dgm:prSet presAssocID="{51D84CBE-9A5F-4C15-9DB4-D765ABAE28CC}" presName="space" presStyleCnt="0"/>
      <dgm:spPr/>
    </dgm:pt>
    <dgm:pt modelId="{D2624FCE-4024-C141-BB13-383B7D41D452}" type="pres">
      <dgm:prSet presAssocID="{64B96317-D9A1-47F5-A772-1463623F7DC1}" presName="composite" presStyleCnt="0"/>
      <dgm:spPr/>
    </dgm:pt>
    <dgm:pt modelId="{ABA60261-CD0F-1B46-AC9B-C64CBF31C61A}" type="pres">
      <dgm:prSet presAssocID="{64B96317-D9A1-47F5-A772-1463623F7DC1}" presName="parTx" presStyleLbl="alignNode1" presStyleIdx="3" presStyleCnt="5">
        <dgm:presLayoutVars>
          <dgm:chMax val="0"/>
          <dgm:chPref val="0"/>
          <dgm:bulletEnabled val="1"/>
        </dgm:presLayoutVars>
      </dgm:prSet>
      <dgm:spPr/>
    </dgm:pt>
    <dgm:pt modelId="{C9AF64BA-2236-5448-88E2-52227C8C185F}" type="pres">
      <dgm:prSet presAssocID="{64B96317-D9A1-47F5-A772-1463623F7DC1}" presName="desTx" presStyleLbl="alignAccFollowNode1" presStyleIdx="3" presStyleCnt="5">
        <dgm:presLayoutVars>
          <dgm:bulletEnabled val="1"/>
        </dgm:presLayoutVars>
      </dgm:prSet>
      <dgm:spPr/>
    </dgm:pt>
    <dgm:pt modelId="{A9523E69-A70B-0349-A51B-D799105921D3}" type="pres">
      <dgm:prSet presAssocID="{F30FF909-46AF-4F6B-87EE-AAF88F0ECCBD}" presName="space" presStyleCnt="0"/>
      <dgm:spPr/>
    </dgm:pt>
    <dgm:pt modelId="{FCD9043F-17DC-EF42-8F54-2D2E1E2739A7}" type="pres">
      <dgm:prSet presAssocID="{6C6783C8-ECDA-47BB-87A4-FAF0C6941B93}" presName="composite" presStyleCnt="0"/>
      <dgm:spPr/>
    </dgm:pt>
    <dgm:pt modelId="{FEB089B3-D716-1C46-8FC7-591BF9BCE3D0}" type="pres">
      <dgm:prSet presAssocID="{6C6783C8-ECDA-47BB-87A4-FAF0C6941B93}" presName="parTx" presStyleLbl="alignNode1" presStyleIdx="4" presStyleCnt="5">
        <dgm:presLayoutVars>
          <dgm:chMax val="0"/>
          <dgm:chPref val="0"/>
          <dgm:bulletEnabled val="1"/>
        </dgm:presLayoutVars>
      </dgm:prSet>
      <dgm:spPr/>
    </dgm:pt>
    <dgm:pt modelId="{5E94EA0B-94DA-A340-810B-60B7CF716F45}" type="pres">
      <dgm:prSet presAssocID="{6C6783C8-ECDA-47BB-87A4-FAF0C6941B93}" presName="desTx" presStyleLbl="alignAccFollowNode1" presStyleIdx="4" presStyleCnt="5">
        <dgm:presLayoutVars>
          <dgm:bulletEnabled val="1"/>
        </dgm:presLayoutVars>
      </dgm:prSet>
      <dgm:spPr/>
    </dgm:pt>
  </dgm:ptLst>
  <dgm:cxnLst>
    <dgm:cxn modelId="{646A5506-D83A-48D0-8306-EF669194191F}" srcId="{6DE69DF6-F908-4B88-91D0-57A6936D049B}" destId="{64B96317-D9A1-47F5-A772-1463623F7DC1}" srcOrd="3" destOrd="0" parTransId="{825340AA-532C-4DBF-AF98-7E686D7EC2F4}" sibTransId="{F30FF909-46AF-4F6B-87EE-AAF88F0ECCBD}"/>
    <dgm:cxn modelId="{1337F711-6026-47CD-B01A-A44A9AD85220}" srcId="{6DE69DF6-F908-4B88-91D0-57A6936D049B}" destId="{5B279BD4-2364-470B-A9EB-3D8B3BDBC79F}" srcOrd="0" destOrd="0" parTransId="{AF50854F-44E8-49AC-9495-C5E67788877C}" sibTransId="{E58F137F-F171-44E3-A164-D930454B164B}"/>
    <dgm:cxn modelId="{B54DFB13-A4C4-2041-BE7A-C210E9AB327E}" type="presOf" srcId="{5B279BD4-2364-470B-A9EB-3D8B3BDBC79F}" destId="{21EFE25E-6916-A04B-A1E3-9D27461ABA50}" srcOrd="0" destOrd="0" presId="urn:microsoft.com/office/officeart/2005/8/layout/hList1"/>
    <dgm:cxn modelId="{4B60AD14-A4A8-43C4-84D3-D34AAF4873A2}" srcId="{64B96317-D9A1-47F5-A772-1463623F7DC1}" destId="{89DF53F4-A828-4E5D-BD8E-36DEDA0DA238}" srcOrd="0" destOrd="0" parTransId="{368203CA-17D2-47AB-B72B-D6040E179528}" sibTransId="{B338B8D3-DAE1-49E9-8A09-F2CD8F0CFC2F}"/>
    <dgm:cxn modelId="{46AAB014-9575-2143-A1D5-C8FFAF92B021}" type="presOf" srcId="{8F5DC6DD-2A75-4AF0-B423-3FA65793AC4B}" destId="{8300193D-A7C3-EC44-9780-3DFF05D7F560}" srcOrd="0" destOrd="1" presId="urn:microsoft.com/office/officeart/2005/8/layout/hList1"/>
    <dgm:cxn modelId="{72A2CD1D-7974-4ED8-844A-DDAE9A90F54A}" srcId="{19012144-5614-41E4-847B-3FB6A7B7572B}" destId="{56543EBE-40BD-470E-A4E0-EF99251433F5}" srcOrd="0" destOrd="0" parTransId="{B2BFDE61-B955-4695-845B-48D8647BC170}" sibTransId="{E4D0EFAE-E11D-440B-911C-9E4D3E042D64}"/>
    <dgm:cxn modelId="{2409FF1F-17FC-7D41-85F3-7747363F2DEA}" type="presOf" srcId="{76C1551C-E3B4-4BEF-9CF3-31BF8F49F240}" destId="{83B5BDCD-56FF-F646-8740-CF587B623BFC}" srcOrd="0" destOrd="1" presId="urn:microsoft.com/office/officeart/2005/8/layout/hList1"/>
    <dgm:cxn modelId="{7E86D723-0D24-0A4B-B948-378694847685}" type="presOf" srcId="{56543EBE-40BD-470E-A4E0-EF99251433F5}" destId="{83B5BDCD-56FF-F646-8740-CF587B623BFC}" srcOrd="0" destOrd="0" presId="urn:microsoft.com/office/officeart/2005/8/layout/hList1"/>
    <dgm:cxn modelId="{3CC2E22A-7FEF-E949-98D2-7E4B630D38FA}" type="presOf" srcId="{19012144-5614-41E4-847B-3FB6A7B7572B}" destId="{8ADA685D-3E6E-264B-A6ED-BBECE16C6F94}" srcOrd="0" destOrd="0" presId="urn:microsoft.com/office/officeart/2005/8/layout/hList1"/>
    <dgm:cxn modelId="{67110A30-65E9-9B4F-8EF3-3D47D9E4A65D}" type="presOf" srcId="{6C6783C8-ECDA-47BB-87A4-FAF0C6941B93}" destId="{FEB089B3-D716-1C46-8FC7-591BF9BCE3D0}" srcOrd="0" destOrd="0" presId="urn:microsoft.com/office/officeart/2005/8/layout/hList1"/>
    <dgm:cxn modelId="{7B78563A-75A6-49A8-89DE-4931C487A9ED}" srcId="{5B279BD4-2364-470B-A9EB-3D8B3BDBC79F}" destId="{402BE94D-BFF2-40F9-871E-971934E183F7}" srcOrd="0" destOrd="0" parTransId="{3480B637-D765-4BD2-BF57-F1532AF86BF2}" sibTransId="{66109635-993C-46DC-842B-A1044AA88AC7}"/>
    <dgm:cxn modelId="{A2743C42-D791-4D48-8753-B32531A0108C}" type="presOf" srcId="{89DF53F4-A828-4E5D-BD8E-36DEDA0DA238}" destId="{C9AF64BA-2236-5448-88E2-52227C8C185F}" srcOrd="0" destOrd="0" presId="urn:microsoft.com/office/officeart/2005/8/layout/hList1"/>
    <dgm:cxn modelId="{583E9B43-EBB7-407D-AE20-2FC9C64C0F47}" srcId="{19012144-5614-41E4-847B-3FB6A7B7572B}" destId="{76C1551C-E3B4-4BEF-9CF3-31BF8F49F240}" srcOrd="1" destOrd="0" parTransId="{56C0973A-9EBE-4FF7-9FD1-C4E209B2787F}" sibTransId="{E8A11893-A786-42FE-AE6F-65927D22BCCC}"/>
    <dgm:cxn modelId="{C81A9F5D-CFBA-45D8-80A7-8AD13BB6FEED}" srcId="{6DE69DF6-F908-4B88-91D0-57A6936D049B}" destId="{6C6783C8-ECDA-47BB-87A4-FAF0C6941B93}" srcOrd="4" destOrd="0" parTransId="{474DF073-7777-46CA-9901-63E6DE2CAA3D}" sibTransId="{BF6132D2-7E28-4FC6-8674-1AB0F7009CB1}"/>
    <dgm:cxn modelId="{BF27F66F-B5CF-4209-8FE4-5B6648710160}" srcId="{5B279BD4-2364-470B-A9EB-3D8B3BDBC79F}" destId="{31B6B93C-0256-46C1-B05D-5BABDD0921C1}" srcOrd="1" destOrd="0" parTransId="{B78F5220-F8A2-4548-B0A7-41DFD43FEBAB}" sibTransId="{8ECCB089-C832-4BA1-8422-89058E34ACA2}"/>
    <dgm:cxn modelId="{43776874-5E6B-F144-BB1E-19573A33301B}" type="presOf" srcId="{95E667C2-2D61-4E31-9C73-8959045624F0}" destId="{8300193D-A7C3-EC44-9780-3DFF05D7F560}" srcOrd="0" destOrd="0" presId="urn:microsoft.com/office/officeart/2005/8/layout/hList1"/>
    <dgm:cxn modelId="{63BD5D84-AB67-7744-9723-3003182DAA0A}" type="presOf" srcId="{64B96317-D9A1-47F5-A772-1463623F7DC1}" destId="{ABA60261-CD0F-1B46-AC9B-C64CBF31C61A}" srcOrd="0" destOrd="0" presId="urn:microsoft.com/office/officeart/2005/8/layout/hList1"/>
    <dgm:cxn modelId="{6E817690-1A26-F54C-BD05-BF4B595FDF18}" type="presOf" srcId="{6DE69DF6-F908-4B88-91D0-57A6936D049B}" destId="{F44012B4-758E-DE4D-884C-0DDBF2826E8D}" srcOrd="0" destOrd="0" presId="urn:microsoft.com/office/officeart/2005/8/layout/hList1"/>
    <dgm:cxn modelId="{5082FDB1-63AE-0644-B5C6-21D3AA24F35B}" type="presOf" srcId="{31B6B93C-0256-46C1-B05D-5BABDD0921C1}" destId="{C8E55AED-4027-EB4C-B584-6D0FC81F811C}" srcOrd="0" destOrd="1" presId="urn:microsoft.com/office/officeart/2005/8/layout/hList1"/>
    <dgm:cxn modelId="{217A88B6-94B6-4486-BE09-F5EDE26E579F}" srcId="{6DE69DF6-F908-4B88-91D0-57A6936D049B}" destId="{19012144-5614-41E4-847B-3FB6A7B7572B}" srcOrd="2" destOrd="0" parTransId="{04C1CE60-2A4E-4719-88A6-CCAB8C7F6D37}" sibTransId="{51D84CBE-9A5F-4C15-9DB4-D765ABAE28CC}"/>
    <dgm:cxn modelId="{0A10BAB6-E4FA-4C16-953C-4834977514A6}" srcId="{6DE69DF6-F908-4B88-91D0-57A6936D049B}" destId="{5E499EAB-7A33-4A51-9D41-1B019380665D}" srcOrd="1" destOrd="0" parTransId="{92E66A4D-8AA6-4400-854E-4C2AE02B0BE5}" sibTransId="{38BA6CCF-9012-4194-9F91-C7F9C5425955}"/>
    <dgm:cxn modelId="{F6D237C7-8CAA-3948-866D-63F40352BA63}" type="presOf" srcId="{5E499EAB-7A33-4A51-9D41-1B019380665D}" destId="{34868BEA-8B1D-1C40-9CE2-276D75B1482C}" srcOrd="0" destOrd="0" presId="urn:microsoft.com/office/officeart/2005/8/layout/hList1"/>
    <dgm:cxn modelId="{2D061BCA-90E8-4376-99AF-1F9AA0636632}" srcId="{5E499EAB-7A33-4A51-9D41-1B019380665D}" destId="{95E667C2-2D61-4E31-9C73-8959045624F0}" srcOrd="0" destOrd="0" parTransId="{471BC8DF-25B1-44F4-9ECA-8D91A4D3E0D1}" sibTransId="{423DA974-88C4-4E86-BE7B-24D5B44C1278}"/>
    <dgm:cxn modelId="{EC3E1BCA-5505-4122-BAA8-068F76CDCF90}" srcId="{5E499EAB-7A33-4A51-9D41-1B019380665D}" destId="{8F5DC6DD-2A75-4AF0-B423-3FA65793AC4B}" srcOrd="1" destOrd="0" parTransId="{411A72A0-0465-4EAC-85CD-480C19B73CEA}" sibTransId="{CDC456DE-B6AC-4842-A566-DF39CC74F3B1}"/>
    <dgm:cxn modelId="{F82699E8-4AFD-6542-B728-53D406B56E48}" type="presOf" srcId="{402BE94D-BFF2-40F9-871E-971934E183F7}" destId="{C8E55AED-4027-EB4C-B584-6D0FC81F811C}" srcOrd="0" destOrd="0" presId="urn:microsoft.com/office/officeart/2005/8/layout/hList1"/>
    <dgm:cxn modelId="{0C9CE262-DDB2-1146-BD89-B539BD64F61C}" type="presParOf" srcId="{F44012B4-758E-DE4D-884C-0DDBF2826E8D}" destId="{861B80DA-D5C4-F14E-9121-0AFD5A4DB04A}" srcOrd="0" destOrd="0" presId="urn:microsoft.com/office/officeart/2005/8/layout/hList1"/>
    <dgm:cxn modelId="{07F65024-6E45-4045-99A7-59298432C586}" type="presParOf" srcId="{861B80DA-D5C4-F14E-9121-0AFD5A4DB04A}" destId="{21EFE25E-6916-A04B-A1E3-9D27461ABA50}" srcOrd="0" destOrd="0" presId="urn:microsoft.com/office/officeart/2005/8/layout/hList1"/>
    <dgm:cxn modelId="{E03790F7-5AE7-C04F-9578-C0A7A4CA5353}" type="presParOf" srcId="{861B80DA-D5C4-F14E-9121-0AFD5A4DB04A}" destId="{C8E55AED-4027-EB4C-B584-6D0FC81F811C}" srcOrd="1" destOrd="0" presId="urn:microsoft.com/office/officeart/2005/8/layout/hList1"/>
    <dgm:cxn modelId="{45FFFA07-9C81-E942-81ED-5F9DB7ACE343}" type="presParOf" srcId="{F44012B4-758E-DE4D-884C-0DDBF2826E8D}" destId="{023C4CC2-94B9-2D4C-908F-7ED0C6B5F933}" srcOrd="1" destOrd="0" presId="urn:microsoft.com/office/officeart/2005/8/layout/hList1"/>
    <dgm:cxn modelId="{EAA9D5DE-DAEA-974E-B56E-B1594BB02553}" type="presParOf" srcId="{F44012B4-758E-DE4D-884C-0DDBF2826E8D}" destId="{B3FC741E-4BAB-D04F-A365-9326DCB2F019}" srcOrd="2" destOrd="0" presId="urn:microsoft.com/office/officeart/2005/8/layout/hList1"/>
    <dgm:cxn modelId="{E269DDED-6CEA-A949-88D6-9113EFF98C93}" type="presParOf" srcId="{B3FC741E-4BAB-D04F-A365-9326DCB2F019}" destId="{34868BEA-8B1D-1C40-9CE2-276D75B1482C}" srcOrd="0" destOrd="0" presId="urn:microsoft.com/office/officeart/2005/8/layout/hList1"/>
    <dgm:cxn modelId="{B997AD8F-2B7D-8C4E-AF51-5095F0014B5D}" type="presParOf" srcId="{B3FC741E-4BAB-D04F-A365-9326DCB2F019}" destId="{8300193D-A7C3-EC44-9780-3DFF05D7F560}" srcOrd="1" destOrd="0" presId="urn:microsoft.com/office/officeart/2005/8/layout/hList1"/>
    <dgm:cxn modelId="{D45CFABA-1A32-E54A-9B06-AF27F95551C0}" type="presParOf" srcId="{F44012B4-758E-DE4D-884C-0DDBF2826E8D}" destId="{ED4B4FC1-2369-3745-A758-3CE321D94EF6}" srcOrd="3" destOrd="0" presId="urn:microsoft.com/office/officeart/2005/8/layout/hList1"/>
    <dgm:cxn modelId="{81185CB3-42E0-D848-A826-E8C96813139A}" type="presParOf" srcId="{F44012B4-758E-DE4D-884C-0DDBF2826E8D}" destId="{D0AB387B-F68D-0246-8303-2062F693A288}" srcOrd="4" destOrd="0" presId="urn:microsoft.com/office/officeart/2005/8/layout/hList1"/>
    <dgm:cxn modelId="{08FFC726-CF2D-CA48-B3AE-9C7AE8A4C24E}" type="presParOf" srcId="{D0AB387B-F68D-0246-8303-2062F693A288}" destId="{8ADA685D-3E6E-264B-A6ED-BBECE16C6F94}" srcOrd="0" destOrd="0" presId="urn:microsoft.com/office/officeart/2005/8/layout/hList1"/>
    <dgm:cxn modelId="{3C249CB8-1EC9-2C44-99CB-021D8CFE1B8C}" type="presParOf" srcId="{D0AB387B-F68D-0246-8303-2062F693A288}" destId="{83B5BDCD-56FF-F646-8740-CF587B623BFC}" srcOrd="1" destOrd="0" presId="urn:microsoft.com/office/officeart/2005/8/layout/hList1"/>
    <dgm:cxn modelId="{11005D15-B196-414D-A056-31A1CC2AFA7B}" type="presParOf" srcId="{F44012B4-758E-DE4D-884C-0DDBF2826E8D}" destId="{13144515-D526-F545-8EC2-16A8557D6AEF}" srcOrd="5" destOrd="0" presId="urn:microsoft.com/office/officeart/2005/8/layout/hList1"/>
    <dgm:cxn modelId="{4C4CDFDB-50C8-8742-8080-A84F756CBAF3}" type="presParOf" srcId="{F44012B4-758E-DE4D-884C-0DDBF2826E8D}" destId="{D2624FCE-4024-C141-BB13-383B7D41D452}" srcOrd="6" destOrd="0" presId="urn:microsoft.com/office/officeart/2005/8/layout/hList1"/>
    <dgm:cxn modelId="{C54F655D-C33C-834D-AE4A-A031406D3878}" type="presParOf" srcId="{D2624FCE-4024-C141-BB13-383B7D41D452}" destId="{ABA60261-CD0F-1B46-AC9B-C64CBF31C61A}" srcOrd="0" destOrd="0" presId="urn:microsoft.com/office/officeart/2005/8/layout/hList1"/>
    <dgm:cxn modelId="{6645B7CD-A8C0-5541-8758-FB9C6537C2DD}" type="presParOf" srcId="{D2624FCE-4024-C141-BB13-383B7D41D452}" destId="{C9AF64BA-2236-5448-88E2-52227C8C185F}" srcOrd="1" destOrd="0" presId="urn:microsoft.com/office/officeart/2005/8/layout/hList1"/>
    <dgm:cxn modelId="{0798662B-B272-8442-9465-CFAC12169140}" type="presParOf" srcId="{F44012B4-758E-DE4D-884C-0DDBF2826E8D}" destId="{A9523E69-A70B-0349-A51B-D799105921D3}" srcOrd="7" destOrd="0" presId="urn:microsoft.com/office/officeart/2005/8/layout/hList1"/>
    <dgm:cxn modelId="{319FFC6D-21F6-B44E-829E-6397E66B9547}" type="presParOf" srcId="{F44012B4-758E-DE4D-884C-0DDBF2826E8D}" destId="{FCD9043F-17DC-EF42-8F54-2D2E1E2739A7}" srcOrd="8" destOrd="0" presId="urn:microsoft.com/office/officeart/2005/8/layout/hList1"/>
    <dgm:cxn modelId="{1102CF77-6E0F-0043-9422-5EC478A98A05}" type="presParOf" srcId="{FCD9043F-17DC-EF42-8F54-2D2E1E2739A7}" destId="{FEB089B3-D716-1C46-8FC7-591BF9BCE3D0}" srcOrd="0" destOrd="0" presId="urn:microsoft.com/office/officeart/2005/8/layout/hList1"/>
    <dgm:cxn modelId="{44101244-1193-A449-AE5B-69281D344A46}" type="presParOf" srcId="{FCD9043F-17DC-EF42-8F54-2D2E1E2739A7}" destId="{5E94EA0B-94DA-A340-810B-60B7CF716F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199DAC-EBCE-45EB-AF0F-EBD9A93D5EF8}"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B3E50B2C-04C9-4450-8423-A8E2596DA962}">
      <dgm:prSet/>
      <dgm:spPr/>
      <dgm:t>
        <a:bodyPr/>
        <a:lstStyle/>
        <a:p>
          <a:r>
            <a:rPr lang="en-CA"/>
            <a:t>Reptilian Brain</a:t>
          </a:r>
          <a:br>
            <a:rPr lang="en-CA"/>
          </a:br>
          <a:r>
            <a:rPr lang="en-CA"/>
            <a:t>(R-Complex)</a:t>
          </a:r>
          <a:endParaRPr lang="en-US"/>
        </a:p>
      </dgm:t>
    </dgm:pt>
    <dgm:pt modelId="{9ACBF86F-7FC5-4B97-BA94-ABE72E51E987}" type="parTrans" cxnId="{15828796-0C8D-4724-9B01-2FCBAB9D0BFD}">
      <dgm:prSet/>
      <dgm:spPr/>
      <dgm:t>
        <a:bodyPr/>
        <a:lstStyle/>
        <a:p>
          <a:endParaRPr lang="en-US"/>
        </a:p>
      </dgm:t>
    </dgm:pt>
    <dgm:pt modelId="{1D956160-D416-40A8-8BAE-B297C639F8EF}" type="sibTrans" cxnId="{15828796-0C8D-4724-9B01-2FCBAB9D0BFD}">
      <dgm:prSet/>
      <dgm:spPr/>
      <dgm:t>
        <a:bodyPr/>
        <a:lstStyle/>
        <a:p>
          <a:endParaRPr lang="en-US"/>
        </a:p>
      </dgm:t>
    </dgm:pt>
    <dgm:pt modelId="{BFFE4507-2136-435F-927A-5663A21BB4B9}">
      <dgm:prSet/>
      <dgm:spPr/>
      <dgm:t>
        <a:bodyPr/>
        <a:lstStyle/>
        <a:p>
          <a:r>
            <a:rPr lang="en-CA"/>
            <a:t>Oldest and most primitive part of the brain</a:t>
          </a:r>
          <a:endParaRPr lang="en-US"/>
        </a:p>
      </dgm:t>
    </dgm:pt>
    <dgm:pt modelId="{2A6F98BC-491F-4366-8B62-421C15FE381E}" type="parTrans" cxnId="{774B48C9-76A6-4271-9F5E-8BBE9DC43B88}">
      <dgm:prSet/>
      <dgm:spPr/>
      <dgm:t>
        <a:bodyPr/>
        <a:lstStyle/>
        <a:p>
          <a:endParaRPr lang="en-US"/>
        </a:p>
      </dgm:t>
    </dgm:pt>
    <dgm:pt modelId="{B48F2AA4-349A-4CE7-8CE9-686247B39467}" type="sibTrans" cxnId="{774B48C9-76A6-4271-9F5E-8BBE9DC43B88}">
      <dgm:prSet/>
      <dgm:spPr/>
      <dgm:t>
        <a:bodyPr/>
        <a:lstStyle/>
        <a:p>
          <a:endParaRPr lang="en-US"/>
        </a:p>
      </dgm:t>
    </dgm:pt>
    <dgm:pt modelId="{480B15EA-D1B5-46A6-8627-E015BE724535}">
      <dgm:prSet/>
      <dgm:spPr/>
      <dgm:t>
        <a:bodyPr/>
        <a:lstStyle/>
        <a:p>
          <a:r>
            <a:rPr lang="en-CA" dirty="0"/>
            <a:t>Responsible for essential survival functions and instincts</a:t>
          </a:r>
          <a:endParaRPr lang="en-US" dirty="0"/>
        </a:p>
      </dgm:t>
    </dgm:pt>
    <dgm:pt modelId="{52EBEE5A-27EA-4E1C-B9DF-25EA84FEE138}" type="parTrans" cxnId="{21A85E88-2E4D-4254-82E4-F63D5460BA0E}">
      <dgm:prSet/>
      <dgm:spPr/>
      <dgm:t>
        <a:bodyPr/>
        <a:lstStyle/>
        <a:p>
          <a:endParaRPr lang="en-US"/>
        </a:p>
      </dgm:t>
    </dgm:pt>
    <dgm:pt modelId="{B37C1B67-F087-4BC2-A9D5-74C65B124BBF}" type="sibTrans" cxnId="{21A85E88-2E4D-4254-82E4-F63D5460BA0E}">
      <dgm:prSet/>
      <dgm:spPr/>
      <dgm:t>
        <a:bodyPr/>
        <a:lstStyle/>
        <a:p>
          <a:endParaRPr lang="en-US"/>
        </a:p>
      </dgm:t>
    </dgm:pt>
    <dgm:pt modelId="{593F8CEE-DF0E-4615-8057-9032CC3466E5}">
      <dgm:prSet/>
      <dgm:spPr/>
      <dgm:t>
        <a:bodyPr/>
        <a:lstStyle/>
        <a:p>
          <a:r>
            <a:rPr lang="en-CA"/>
            <a:t>Paleomammalian Brain </a:t>
          </a:r>
          <a:br>
            <a:rPr lang="en-CA"/>
          </a:br>
          <a:r>
            <a:rPr lang="en-CA"/>
            <a:t>(Limbic System)</a:t>
          </a:r>
          <a:endParaRPr lang="en-US"/>
        </a:p>
      </dgm:t>
    </dgm:pt>
    <dgm:pt modelId="{107FAF39-03B1-4CDC-830C-DA7C25D2653C}" type="parTrans" cxnId="{0FE59A77-9660-4255-A813-9D3DB834D568}">
      <dgm:prSet/>
      <dgm:spPr/>
      <dgm:t>
        <a:bodyPr/>
        <a:lstStyle/>
        <a:p>
          <a:endParaRPr lang="en-US"/>
        </a:p>
      </dgm:t>
    </dgm:pt>
    <dgm:pt modelId="{674BEF0D-2BF8-413B-ABB8-51697E8406EF}" type="sibTrans" cxnId="{0FE59A77-9660-4255-A813-9D3DB834D568}">
      <dgm:prSet/>
      <dgm:spPr/>
      <dgm:t>
        <a:bodyPr/>
        <a:lstStyle/>
        <a:p>
          <a:endParaRPr lang="en-US"/>
        </a:p>
      </dgm:t>
    </dgm:pt>
    <dgm:pt modelId="{936FD8F8-D54F-4D53-AA6E-AC545B28EA2A}">
      <dgm:prSet/>
      <dgm:spPr/>
      <dgm:t>
        <a:bodyPr/>
        <a:lstStyle/>
        <a:p>
          <a:r>
            <a:rPr lang="en-CA"/>
            <a:t>Evolved in mammals</a:t>
          </a:r>
          <a:endParaRPr lang="en-US"/>
        </a:p>
      </dgm:t>
    </dgm:pt>
    <dgm:pt modelId="{DA58A52C-07CB-417A-A504-6C1D8E38F15C}" type="parTrans" cxnId="{42DC5411-EF08-430C-BAF9-39D2E63E5773}">
      <dgm:prSet/>
      <dgm:spPr/>
      <dgm:t>
        <a:bodyPr/>
        <a:lstStyle/>
        <a:p>
          <a:endParaRPr lang="en-US"/>
        </a:p>
      </dgm:t>
    </dgm:pt>
    <dgm:pt modelId="{ECC32B15-99B2-48E2-AEBD-3336BB85E872}" type="sibTrans" cxnId="{42DC5411-EF08-430C-BAF9-39D2E63E5773}">
      <dgm:prSet/>
      <dgm:spPr/>
      <dgm:t>
        <a:bodyPr/>
        <a:lstStyle/>
        <a:p>
          <a:endParaRPr lang="en-US"/>
        </a:p>
      </dgm:t>
    </dgm:pt>
    <dgm:pt modelId="{22505895-CA7D-4028-9CD4-26DB9F448E9B}">
      <dgm:prSet/>
      <dgm:spPr/>
      <dgm:t>
        <a:bodyPr/>
        <a:lstStyle/>
        <a:p>
          <a:r>
            <a:rPr lang="en-CA" dirty="0"/>
            <a:t>Responsible for emotions, memory, and social behaviours</a:t>
          </a:r>
          <a:endParaRPr lang="en-US" dirty="0"/>
        </a:p>
      </dgm:t>
    </dgm:pt>
    <dgm:pt modelId="{B24A5DF2-0892-4CE4-9916-CB884F7DE311}" type="parTrans" cxnId="{7E787C6E-7E40-4EEE-9271-453FCB00097F}">
      <dgm:prSet/>
      <dgm:spPr/>
      <dgm:t>
        <a:bodyPr/>
        <a:lstStyle/>
        <a:p>
          <a:endParaRPr lang="en-US"/>
        </a:p>
      </dgm:t>
    </dgm:pt>
    <dgm:pt modelId="{D59EAB30-5851-44FF-BDBC-94DB0469D1B1}" type="sibTrans" cxnId="{7E787C6E-7E40-4EEE-9271-453FCB00097F}">
      <dgm:prSet/>
      <dgm:spPr/>
      <dgm:t>
        <a:bodyPr/>
        <a:lstStyle/>
        <a:p>
          <a:endParaRPr lang="en-US"/>
        </a:p>
      </dgm:t>
    </dgm:pt>
    <dgm:pt modelId="{E08A3C44-F10F-4774-8394-18BEC3B8FD85}">
      <dgm:prSet/>
      <dgm:spPr/>
      <dgm:t>
        <a:bodyPr/>
        <a:lstStyle/>
        <a:p>
          <a:r>
            <a:rPr lang="en-CA"/>
            <a:t>Neomammalian Brain </a:t>
          </a:r>
          <a:br>
            <a:rPr lang="en-CA"/>
          </a:br>
          <a:r>
            <a:rPr lang="en-CA"/>
            <a:t>(Neocortex)</a:t>
          </a:r>
          <a:endParaRPr lang="en-US"/>
        </a:p>
      </dgm:t>
    </dgm:pt>
    <dgm:pt modelId="{72F7BFE8-1C06-4EAF-8F07-B112E624629E}" type="parTrans" cxnId="{74CCC14D-CD2D-4FF9-ABD3-B54FA5A0A5B4}">
      <dgm:prSet/>
      <dgm:spPr/>
      <dgm:t>
        <a:bodyPr/>
        <a:lstStyle/>
        <a:p>
          <a:endParaRPr lang="en-US"/>
        </a:p>
      </dgm:t>
    </dgm:pt>
    <dgm:pt modelId="{AE31EF48-5F31-41F5-9B11-BFC78E9F3275}" type="sibTrans" cxnId="{74CCC14D-CD2D-4FF9-ABD3-B54FA5A0A5B4}">
      <dgm:prSet/>
      <dgm:spPr/>
      <dgm:t>
        <a:bodyPr/>
        <a:lstStyle/>
        <a:p>
          <a:endParaRPr lang="en-US"/>
        </a:p>
      </dgm:t>
    </dgm:pt>
    <dgm:pt modelId="{7C2741F8-C4F0-4F59-BE22-756584F26EC5}">
      <dgm:prSet/>
      <dgm:spPr/>
      <dgm:t>
        <a:bodyPr/>
        <a:lstStyle/>
        <a:p>
          <a:r>
            <a:rPr lang="en-CA" dirty="0"/>
            <a:t>The most recent evolutionary development</a:t>
          </a:r>
          <a:endParaRPr lang="en-US" dirty="0"/>
        </a:p>
      </dgm:t>
    </dgm:pt>
    <dgm:pt modelId="{701C8A97-BA16-405E-B61F-279D8AAA657A}" type="parTrans" cxnId="{A7EABD83-81E7-4DBE-A171-D51EB69C0D03}">
      <dgm:prSet/>
      <dgm:spPr/>
      <dgm:t>
        <a:bodyPr/>
        <a:lstStyle/>
        <a:p>
          <a:endParaRPr lang="en-US"/>
        </a:p>
      </dgm:t>
    </dgm:pt>
    <dgm:pt modelId="{6010C716-D2A8-4D12-9E4B-5A587FC9FB0C}" type="sibTrans" cxnId="{A7EABD83-81E7-4DBE-A171-D51EB69C0D03}">
      <dgm:prSet/>
      <dgm:spPr/>
      <dgm:t>
        <a:bodyPr/>
        <a:lstStyle/>
        <a:p>
          <a:endParaRPr lang="en-US"/>
        </a:p>
      </dgm:t>
    </dgm:pt>
    <dgm:pt modelId="{A70C51B6-DE67-4A3F-A063-A9AFC081C179}">
      <dgm:prSet/>
      <dgm:spPr/>
      <dgm:t>
        <a:bodyPr/>
        <a:lstStyle/>
        <a:p>
          <a:r>
            <a:rPr lang="en-CA" dirty="0"/>
            <a:t>Responsible for higher-order cognitive functions</a:t>
          </a:r>
          <a:endParaRPr lang="en-US" dirty="0"/>
        </a:p>
      </dgm:t>
    </dgm:pt>
    <dgm:pt modelId="{1B472692-0527-4B1A-AAA0-23D6E18CDCA7}" type="parTrans" cxnId="{17D84831-50EA-4C03-B063-48F31A3290DB}">
      <dgm:prSet/>
      <dgm:spPr/>
      <dgm:t>
        <a:bodyPr/>
        <a:lstStyle/>
        <a:p>
          <a:endParaRPr lang="en-US"/>
        </a:p>
      </dgm:t>
    </dgm:pt>
    <dgm:pt modelId="{CF8F97B1-A5F5-445C-9BDB-A1832456B411}" type="sibTrans" cxnId="{17D84831-50EA-4C03-B063-48F31A3290DB}">
      <dgm:prSet/>
      <dgm:spPr/>
      <dgm:t>
        <a:bodyPr/>
        <a:lstStyle/>
        <a:p>
          <a:endParaRPr lang="en-US"/>
        </a:p>
      </dgm:t>
    </dgm:pt>
    <dgm:pt modelId="{3B3B75BD-D6D6-644E-9F18-A4990C705865}" type="pres">
      <dgm:prSet presAssocID="{FE199DAC-EBCE-45EB-AF0F-EBD9A93D5EF8}" presName="Name0" presStyleCnt="0">
        <dgm:presLayoutVars>
          <dgm:dir/>
          <dgm:animLvl val="lvl"/>
          <dgm:resizeHandles val="exact"/>
        </dgm:presLayoutVars>
      </dgm:prSet>
      <dgm:spPr/>
    </dgm:pt>
    <dgm:pt modelId="{1EBBC032-FF6D-3C48-958F-6CAAA3F3E347}" type="pres">
      <dgm:prSet presAssocID="{B3E50B2C-04C9-4450-8423-A8E2596DA962}" presName="linNode" presStyleCnt="0"/>
      <dgm:spPr/>
    </dgm:pt>
    <dgm:pt modelId="{78349225-2D49-9244-9405-F66010E08889}" type="pres">
      <dgm:prSet presAssocID="{B3E50B2C-04C9-4450-8423-A8E2596DA962}" presName="parentText" presStyleLbl="node1" presStyleIdx="0" presStyleCnt="3">
        <dgm:presLayoutVars>
          <dgm:chMax val="1"/>
          <dgm:bulletEnabled val="1"/>
        </dgm:presLayoutVars>
      </dgm:prSet>
      <dgm:spPr/>
    </dgm:pt>
    <dgm:pt modelId="{73811E92-3297-3245-9EC8-F6A56DF0B1FD}" type="pres">
      <dgm:prSet presAssocID="{B3E50B2C-04C9-4450-8423-A8E2596DA962}" presName="descendantText" presStyleLbl="alignAccFollowNode1" presStyleIdx="0" presStyleCnt="3">
        <dgm:presLayoutVars>
          <dgm:bulletEnabled val="1"/>
        </dgm:presLayoutVars>
      </dgm:prSet>
      <dgm:spPr/>
    </dgm:pt>
    <dgm:pt modelId="{E2474937-F69C-B54D-8AE2-12AE588E53AB}" type="pres">
      <dgm:prSet presAssocID="{1D956160-D416-40A8-8BAE-B297C639F8EF}" presName="sp" presStyleCnt="0"/>
      <dgm:spPr/>
    </dgm:pt>
    <dgm:pt modelId="{A194146B-67B1-D14F-A07A-6076CC2985EE}" type="pres">
      <dgm:prSet presAssocID="{593F8CEE-DF0E-4615-8057-9032CC3466E5}" presName="linNode" presStyleCnt="0"/>
      <dgm:spPr/>
    </dgm:pt>
    <dgm:pt modelId="{4A7F7B77-D098-7848-8A49-62F4DCA47C17}" type="pres">
      <dgm:prSet presAssocID="{593F8CEE-DF0E-4615-8057-9032CC3466E5}" presName="parentText" presStyleLbl="node1" presStyleIdx="1" presStyleCnt="3">
        <dgm:presLayoutVars>
          <dgm:chMax val="1"/>
          <dgm:bulletEnabled val="1"/>
        </dgm:presLayoutVars>
      </dgm:prSet>
      <dgm:spPr/>
    </dgm:pt>
    <dgm:pt modelId="{D3879C5D-A6EB-4C4B-A249-D62B26B38D7E}" type="pres">
      <dgm:prSet presAssocID="{593F8CEE-DF0E-4615-8057-9032CC3466E5}" presName="descendantText" presStyleLbl="alignAccFollowNode1" presStyleIdx="1" presStyleCnt="3">
        <dgm:presLayoutVars>
          <dgm:bulletEnabled val="1"/>
        </dgm:presLayoutVars>
      </dgm:prSet>
      <dgm:spPr/>
    </dgm:pt>
    <dgm:pt modelId="{9FAA8ABE-F1C8-EC45-BDDC-CB5DF71F1199}" type="pres">
      <dgm:prSet presAssocID="{674BEF0D-2BF8-413B-ABB8-51697E8406EF}" presName="sp" presStyleCnt="0"/>
      <dgm:spPr/>
    </dgm:pt>
    <dgm:pt modelId="{A99B5A8F-BFC2-ED43-8A36-955AD64663B6}" type="pres">
      <dgm:prSet presAssocID="{E08A3C44-F10F-4774-8394-18BEC3B8FD85}" presName="linNode" presStyleCnt="0"/>
      <dgm:spPr/>
    </dgm:pt>
    <dgm:pt modelId="{EE7A40CD-A1F8-6141-81E9-AB67CF96B560}" type="pres">
      <dgm:prSet presAssocID="{E08A3C44-F10F-4774-8394-18BEC3B8FD85}" presName="parentText" presStyleLbl="node1" presStyleIdx="2" presStyleCnt="3">
        <dgm:presLayoutVars>
          <dgm:chMax val="1"/>
          <dgm:bulletEnabled val="1"/>
        </dgm:presLayoutVars>
      </dgm:prSet>
      <dgm:spPr/>
    </dgm:pt>
    <dgm:pt modelId="{A3200AA4-E06F-B045-A68D-FB6481B91ECB}" type="pres">
      <dgm:prSet presAssocID="{E08A3C44-F10F-4774-8394-18BEC3B8FD85}" presName="descendantText" presStyleLbl="alignAccFollowNode1" presStyleIdx="2" presStyleCnt="3">
        <dgm:presLayoutVars>
          <dgm:bulletEnabled val="1"/>
        </dgm:presLayoutVars>
      </dgm:prSet>
      <dgm:spPr/>
    </dgm:pt>
  </dgm:ptLst>
  <dgm:cxnLst>
    <dgm:cxn modelId="{42DC5411-EF08-430C-BAF9-39D2E63E5773}" srcId="{593F8CEE-DF0E-4615-8057-9032CC3466E5}" destId="{936FD8F8-D54F-4D53-AA6E-AC545B28EA2A}" srcOrd="0" destOrd="0" parTransId="{DA58A52C-07CB-417A-A504-6C1D8E38F15C}" sibTransId="{ECC32B15-99B2-48E2-AEBD-3336BB85E872}"/>
    <dgm:cxn modelId="{17D84831-50EA-4C03-B063-48F31A3290DB}" srcId="{E08A3C44-F10F-4774-8394-18BEC3B8FD85}" destId="{A70C51B6-DE67-4A3F-A063-A9AFC081C179}" srcOrd="1" destOrd="0" parTransId="{1B472692-0527-4B1A-AAA0-23D6E18CDCA7}" sibTransId="{CF8F97B1-A5F5-445C-9BDB-A1832456B411}"/>
    <dgm:cxn modelId="{74CCC14D-CD2D-4FF9-ABD3-B54FA5A0A5B4}" srcId="{FE199DAC-EBCE-45EB-AF0F-EBD9A93D5EF8}" destId="{E08A3C44-F10F-4774-8394-18BEC3B8FD85}" srcOrd="2" destOrd="0" parTransId="{72F7BFE8-1C06-4EAF-8F07-B112E624629E}" sibTransId="{AE31EF48-5F31-41F5-9B11-BFC78E9F3275}"/>
    <dgm:cxn modelId="{32DFAB65-13A8-F04F-B455-A400FE094715}" type="presOf" srcId="{A70C51B6-DE67-4A3F-A063-A9AFC081C179}" destId="{A3200AA4-E06F-B045-A68D-FB6481B91ECB}" srcOrd="0" destOrd="1" presId="urn:microsoft.com/office/officeart/2005/8/layout/vList5"/>
    <dgm:cxn modelId="{7E787C6E-7E40-4EEE-9271-453FCB00097F}" srcId="{593F8CEE-DF0E-4615-8057-9032CC3466E5}" destId="{22505895-CA7D-4028-9CD4-26DB9F448E9B}" srcOrd="1" destOrd="0" parTransId="{B24A5DF2-0892-4CE4-9916-CB884F7DE311}" sibTransId="{D59EAB30-5851-44FF-BDBC-94DB0469D1B1}"/>
    <dgm:cxn modelId="{0FE59A77-9660-4255-A813-9D3DB834D568}" srcId="{FE199DAC-EBCE-45EB-AF0F-EBD9A93D5EF8}" destId="{593F8CEE-DF0E-4615-8057-9032CC3466E5}" srcOrd="1" destOrd="0" parTransId="{107FAF39-03B1-4CDC-830C-DA7C25D2653C}" sibTransId="{674BEF0D-2BF8-413B-ABB8-51697E8406EF}"/>
    <dgm:cxn modelId="{A3ADEA7D-730F-924E-AB02-752E3ECD7664}" type="presOf" srcId="{FE199DAC-EBCE-45EB-AF0F-EBD9A93D5EF8}" destId="{3B3B75BD-D6D6-644E-9F18-A4990C705865}" srcOrd="0" destOrd="0" presId="urn:microsoft.com/office/officeart/2005/8/layout/vList5"/>
    <dgm:cxn modelId="{A7EABD83-81E7-4DBE-A171-D51EB69C0D03}" srcId="{E08A3C44-F10F-4774-8394-18BEC3B8FD85}" destId="{7C2741F8-C4F0-4F59-BE22-756584F26EC5}" srcOrd="0" destOrd="0" parTransId="{701C8A97-BA16-405E-B61F-279D8AAA657A}" sibTransId="{6010C716-D2A8-4D12-9E4B-5A587FC9FB0C}"/>
    <dgm:cxn modelId="{21A85E88-2E4D-4254-82E4-F63D5460BA0E}" srcId="{B3E50B2C-04C9-4450-8423-A8E2596DA962}" destId="{480B15EA-D1B5-46A6-8627-E015BE724535}" srcOrd="1" destOrd="0" parTransId="{52EBEE5A-27EA-4E1C-B9DF-25EA84FEE138}" sibTransId="{B37C1B67-F087-4BC2-A9D5-74C65B124BBF}"/>
    <dgm:cxn modelId="{15828796-0C8D-4724-9B01-2FCBAB9D0BFD}" srcId="{FE199DAC-EBCE-45EB-AF0F-EBD9A93D5EF8}" destId="{B3E50B2C-04C9-4450-8423-A8E2596DA962}" srcOrd="0" destOrd="0" parTransId="{9ACBF86F-7FC5-4B97-BA94-ABE72E51E987}" sibTransId="{1D956160-D416-40A8-8BAE-B297C639F8EF}"/>
    <dgm:cxn modelId="{5775FE98-CB7E-7F40-8D6E-5E438EA6A5A8}" type="presOf" srcId="{936FD8F8-D54F-4D53-AA6E-AC545B28EA2A}" destId="{D3879C5D-A6EB-4C4B-A249-D62B26B38D7E}" srcOrd="0" destOrd="0" presId="urn:microsoft.com/office/officeart/2005/8/layout/vList5"/>
    <dgm:cxn modelId="{258672B9-2923-AD40-9586-1B1DA85731E1}" type="presOf" srcId="{480B15EA-D1B5-46A6-8627-E015BE724535}" destId="{73811E92-3297-3245-9EC8-F6A56DF0B1FD}" srcOrd="0" destOrd="1" presId="urn:microsoft.com/office/officeart/2005/8/layout/vList5"/>
    <dgm:cxn modelId="{14E0D5C0-43E5-954F-9CCA-AB0F1BE32BFF}" type="presOf" srcId="{22505895-CA7D-4028-9CD4-26DB9F448E9B}" destId="{D3879C5D-A6EB-4C4B-A249-D62B26B38D7E}" srcOrd="0" destOrd="1" presId="urn:microsoft.com/office/officeart/2005/8/layout/vList5"/>
    <dgm:cxn modelId="{05B609C8-C195-DF49-94CE-FF79E58B5C7A}" type="presOf" srcId="{B3E50B2C-04C9-4450-8423-A8E2596DA962}" destId="{78349225-2D49-9244-9405-F66010E08889}" srcOrd="0" destOrd="0" presId="urn:microsoft.com/office/officeart/2005/8/layout/vList5"/>
    <dgm:cxn modelId="{774B48C9-76A6-4271-9F5E-8BBE9DC43B88}" srcId="{B3E50B2C-04C9-4450-8423-A8E2596DA962}" destId="{BFFE4507-2136-435F-927A-5663A21BB4B9}" srcOrd="0" destOrd="0" parTransId="{2A6F98BC-491F-4366-8B62-421C15FE381E}" sibTransId="{B48F2AA4-349A-4CE7-8CE9-686247B39467}"/>
    <dgm:cxn modelId="{215E0FD3-435D-6D4B-A3EC-8FDC92742518}" type="presOf" srcId="{E08A3C44-F10F-4774-8394-18BEC3B8FD85}" destId="{EE7A40CD-A1F8-6141-81E9-AB67CF96B560}" srcOrd="0" destOrd="0" presId="urn:microsoft.com/office/officeart/2005/8/layout/vList5"/>
    <dgm:cxn modelId="{8B145FE0-8B89-AA46-8B2F-0A2B468E898F}" type="presOf" srcId="{BFFE4507-2136-435F-927A-5663A21BB4B9}" destId="{73811E92-3297-3245-9EC8-F6A56DF0B1FD}" srcOrd="0" destOrd="0" presId="urn:microsoft.com/office/officeart/2005/8/layout/vList5"/>
    <dgm:cxn modelId="{EFFEF2EB-6F56-B649-BA9D-413358C3CB01}" type="presOf" srcId="{7C2741F8-C4F0-4F59-BE22-756584F26EC5}" destId="{A3200AA4-E06F-B045-A68D-FB6481B91ECB}" srcOrd="0" destOrd="0" presId="urn:microsoft.com/office/officeart/2005/8/layout/vList5"/>
    <dgm:cxn modelId="{5F3356F5-485E-0D41-890C-37126C737E69}" type="presOf" srcId="{593F8CEE-DF0E-4615-8057-9032CC3466E5}" destId="{4A7F7B77-D098-7848-8A49-62F4DCA47C17}" srcOrd="0" destOrd="0" presId="urn:microsoft.com/office/officeart/2005/8/layout/vList5"/>
    <dgm:cxn modelId="{A6ECDC26-EC1C-0349-AF43-2CB62E7E77AD}" type="presParOf" srcId="{3B3B75BD-D6D6-644E-9F18-A4990C705865}" destId="{1EBBC032-FF6D-3C48-958F-6CAAA3F3E347}" srcOrd="0" destOrd="0" presId="urn:microsoft.com/office/officeart/2005/8/layout/vList5"/>
    <dgm:cxn modelId="{51B3342A-BDF2-AF48-9F8F-6998B223373B}" type="presParOf" srcId="{1EBBC032-FF6D-3C48-958F-6CAAA3F3E347}" destId="{78349225-2D49-9244-9405-F66010E08889}" srcOrd="0" destOrd="0" presId="urn:microsoft.com/office/officeart/2005/8/layout/vList5"/>
    <dgm:cxn modelId="{D1B90BBD-1872-C94C-B3D7-1C9D04D0B80E}" type="presParOf" srcId="{1EBBC032-FF6D-3C48-958F-6CAAA3F3E347}" destId="{73811E92-3297-3245-9EC8-F6A56DF0B1FD}" srcOrd="1" destOrd="0" presId="urn:microsoft.com/office/officeart/2005/8/layout/vList5"/>
    <dgm:cxn modelId="{FF77E7B3-A7CE-6942-B257-3C5E9FE097B8}" type="presParOf" srcId="{3B3B75BD-D6D6-644E-9F18-A4990C705865}" destId="{E2474937-F69C-B54D-8AE2-12AE588E53AB}" srcOrd="1" destOrd="0" presId="urn:microsoft.com/office/officeart/2005/8/layout/vList5"/>
    <dgm:cxn modelId="{FC798F6F-F5E7-B14F-97ED-E50500EAFF0E}" type="presParOf" srcId="{3B3B75BD-D6D6-644E-9F18-A4990C705865}" destId="{A194146B-67B1-D14F-A07A-6076CC2985EE}" srcOrd="2" destOrd="0" presId="urn:microsoft.com/office/officeart/2005/8/layout/vList5"/>
    <dgm:cxn modelId="{C4EED891-87A0-5E43-894B-2D9CEF07B521}" type="presParOf" srcId="{A194146B-67B1-D14F-A07A-6076CC2985EE}" destId="{4A7F7B77-D098-7848-8A49-62F4DCA47C17}" srcOrd="0" destOrd="0" presId="urn:microsoft.com/office/officeart/2005/8/layout/vList5"/>
    <dgm:cxn modelId="{8E77BE55-3842-7548-999B-2C70C703646C}" type="presParOf" srcId="{A194146B-67B1-D14F-A07A-6076CC2985EE}" destId="{D3879C5D-A6EB-4C4B-A249-D62B26B38D7E}" srcOrd="1" destOrd="0" presId="urn:microsoft.com/office/officeart/2005/8/layout/vList5"/>
    <dgm:cxn modelId="{8537DE23-BAE7-8942-8F3C-79B9BF290568}" type="presParOf" srcId="{3B3B75BD-D6D6-644E-9F18-A4990C705865}" destId="{9FAA8ABE-F1C8-EC45-BDDC-CB5DF71F1199}" srcOrd="3" destOrd="0" presId="urn:microsoft.com/office/officeart/2005/8/layout/vList5"/>
    <dgm:cxn modelId="{98C44BCB-437C-4B42-9409-8281244F893E}" type="presParOf" srcId="{3B3B75BD-D6D6-644E-9F18-A4990C705865}" destId="{A99B5A8F-BFC2-ED43-8A36-955AD64663B6}" srcOrd="4" destOrd="0" presId="urn:microsoft.com/office/officeart/2005/8/layout/vList5"/>
    <dgm:cxn modelId="{E573FD58-5D5C-F34A-B308-5A14E5D12552}" type="presParOf" srcId="{A99B5A8F-BFC2-ED43-8A36-955AD64663B6}" destId="{EE7A40CD-A1F8-6141-81E9-AB67CF96B560}" srcOrd="0" destOrd="0" presId="urn:microsoft.com/office/officeart/2005/8/layout/vList5"/>
    <dgm:cxn modelId="{5CFD935B-D20B-1D4C-9834-2C6DE11ADF84}" type="presParOf" srcId="{A99B5A8F-BFC2-ED43-8A36-955AD64663B6}" destId="{A3200AA4-E06F-B045-A68D-FB6481B91E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E67590-CDA9-0244-A224-197A7E527346}" type="doc">
      <dgm:prSet loTypeId="urn:microsoft.com/office/officeart/2005/8/layout/hProcess9" loCatId="" qsTypeId="urn:microsoft.com/office/officeart/2005/8/quickstyle/simple1" qsCatId="simple" csTypeId="urn:microsoft.com/office/officeart/2005/8/colors/colorful4" csCatId="colorful" phldr="1"/>
      <dgm:spPr/>
    </dgm:pt>
    <dgm:pt modelId="{DB0B636B-88D6-0944-A6B5-2BE494B28721}">
      <dgm:prSet phldrT="[Text]" custT="1"/>
      <dgm:spPr/>
      <dgm:t>
        <a:bodyPr/>
        <a:lstStyle/>
        <a:p>
          <a:r>
            <a:rPr lang="en-US" sz="3100" dirty="0"/>
            <a:t>Reptilian Brain</a:t>
          </a:r>
        </a:p>
        <a:p>
          <a:endParaRPr lang="en-US" sz="1100" dirty="0"/>
        </a:p>
        <a:p>
          <a:r>
            <a:rPr lang="en-US" sz="3100" dirty="0"/>
            <a:t>Needs Safety</a:t>
          </a:r>
        </a:p>
      </dgm:t>
    </dgm:pt>
    <dgm:pt modelId="{C45D83B8-63F1-3C46-9552-BC616C05197C}" type="parTrans" cxnId="{4272FB27-96D4-2D42-865A-70189248A8F6}">
      <dgm:prSet/>
      <dgm:spPr/>
      <dgm:t>
        <a:bodyPr/>
        <a:lstStyle/>
        <a:p>
          <a:endParaRPr lang="en-US"/>
        </a:p>
      </dgm:t>
    </dgm:pt>
    <dgm:pt modelId="{DCFEC663-D131-3B40-9289-39A2186E1230}" type="sibTrans" cxnId="{4272FB27-96D4-2D42-865A-70189248A8F6}">
      <dgm:prSet/>
      <dgm:spPr/>
      <dgm:t>
        <a:bodyPr/>
        <a:lstStyle/>
        <a:p>
          <a:endParaRPr lang="en-US"/>
        </a:p>
      </dgm:t>
    </dgm:pt>
    <dgm:pt modelId="{E2ACFD6B-CF06-8148-BA72-A30A2ACFE9E9}">
      <dgm:prSet phldrT="[Text]" custT="1"/>
      <dgm:spPr/>
      <dgm:t>
        <a:bodyPr/>
        <a:lstStyle/>
        <a:p>
          <a:r>
            <a:rPr lang="en-US" sz="2500" dirty="0"/>
            <a:t>Mammalian Brain</a:t>
          </a:r>
        </a:p>
        <a:p>
          <a:endParaRPr lang="en-US" sz="1100" dirty="0"/>
        </a:p>
        <a:p>
          <a:r>
            <a:rPr lang="en-US" sz="2500" dirty="0"/>
            <a:t>Needs Satisfaction </a:t>
          </a:r>
        </a:p>
      </dgm:t>
    </dgm:pt>
    <dgm:pt modelId="{7C84BE43-3BAF-A046-96B5-D52FEAD1CCF5}" type="parTrans" cxnId="{A263A85A-9B3B-BC4A-B448-89698F76F47B}">
      <dgm:prSet/>
      <dgm:spPr/>
      <dgm:t>
        <a:bodyPr/>
        <a:lstStyle/>
        <a:p>
          <a:endParaRPr lang="en-US"/>
        </a:p>
      </dgm:t>
    </dgm:pt>
    <dgm:pt modelId="{24B04073-FB59-3842-B16A-8C9409D8FCE1}" type="sibTrans" cxnId="{A263A85A-9B3B-BC4A-B448-89698F76F47B}">
      <dgm:prSet/>
      <dgm:spPr/>
      <dgm:t>
        <a:bodyPr/>
        <a:lstStyle/>
        <a:p>
          <a:endParaRPr lang="en-US"/>
        </a:p>
      </dgm:t>
    </dgm:pt>
    <dgm:pt modelId="{0E695648-2D5D-F348-8B22-FF62ABC8AD8C}">
      <dgm:prSet phldrT="[Text]" custT="1"/>
      <dgm:spPr>
        <a:solidFill>
          <a:schemeClr val="accent1">
            <a:lumMod val="50000"/>
          </a:schemeClr>
        </a:solidFill>
      </dgm:spPr>
      <dgm:t>
        <a:bodyPr/>
        <a:lstStyle/>
        <a:p>
          <a:r>
            <a:rPr lang="en-US" sz="2500" dirty="0"/>
            <a:t>Human Brain</a:t>
          </a:r>
        </a:p>
        <a:p>
          <a:endParaRPr lang="en-US" sz="1200" dirty="0"/>
        </a:p>
        <a:p>
          <a:r>
            <a:rPr lang="en-US" sz="2500" i="1" u="sng" dirty="0"/>
            <a:t>NEEDS CONNECTION</a:t>
          </a:r>
        </a:p>
      </dgm:t>
    </dgm:pt>
    <dgm:pt modelId="{C3A1AD51-8DF9-0040-8860-6BB5BC46BFB0}" type="parTrans" cxnId="{22D78A1D-0853-E446-AE9B-85BCF9EE7374}">
      <dgm:prSet/>
      <dgm:spPr/>
      <dgm:t>
        <a:bodyPr/>
        <a:lstStyle/>
        <a:p>
          <a:endParaRPr lang="en-US"/>
        </a:p>
      </dgm:t>
    </dgm:pt>
    <dgm:pt modelId="{2E1697EE-59B0-304A-9501-8BFEB5323225}" type="sibTrans" cxnId="{22D78A1D-0853-E446-AE9B-85BCF9EE7374}">
      <dgm:prSet/>
      <dgm:spPr/>
      <dgm:t>
        <a:bodyPr/>
        <a:lstStyle/>
        <a:p>
          <a:endParaRPr lang="en-US"/>
        </a:p>
      </dgm:t>
    </dgm:pt>
    <dgm:pt modelId="{1E57CE2B-ECCE-2D45-BCFF-37FEFB9C875E}" type="pres">
      <dgm:prSet presAssocID="{28E67590-CDA9-0244-A224-197A7E527346}" presName="CompostProcess" presStyleCnt="0">
        <dgm:presLayoutVars>
          <dgm:dir/>
          <dgm:resizeHandles val="exact"/>
        </dgm:presLayoutVars>
      </dgm:prSet>
      <dgm:spPr/>
    </dgm:pt>
    <dgm:pt modelId="{97DF3207-A709-B941-BECB-1148D6D072D3}" type="pres">
      <dgm:prSet presAssocID="{28E67590-CDA9-0244-A224-197A7E527346}" presName="arrow" presStyleLbl="bgShp" presStyleIdx="0" presStyleCnt="1" custLinFactNeighborX="-9105"/>
      <dgm:spPr/>
    </dgm:pt>
    <dgm:pt modelId="{E0604120-FE47-4046-A2C8-AD87B42769E4}" type="pres">
      <dgm:prSet presAssocID="{28E67590-CDA9-0244-A224-197A7E527346}" presName="linearProcess" presStyleCnt="0"/>
      <dgm:spPr/>
    </dgm:pt>
    <dgm:pt modelId="{F9877D2B-E6CB-944E-B562-8F60095FCD9F}" type="pres">
      <dgm:prSet presAssocID="{DB0B636B-88D6-0944-A6B5-2BE494B28721}" presName="textNode" presStyleLbl="node1" presStyleIdx="0" presStyleCnt="3" custLinFactX="-9130" custLinFactNeighborX="-100000">
        <dgm:presLayoutVars>
          <dgm:bulletEnabled val="1"/>
        </dgm:presLayoutVars>
      </dgm:prSet>
      <dgm:spPr/>
    </dgm:pt>
    <dgm:pt modelId="{1EA07C1C-F912-6341-921D-0E7C655B91F9}" type="pres">
      <dgm:prSet presAssocID="{DCFEC663-D131-3B40-9289-39A2186E1230}" presName="sibTrans" presStyleCnt="0"/>
      <dgm:spPr/>
    </dgm:pt>
    <dgm:pt modelId="{94C7DFA7-2BF9-D54D-ABC5-C7AA16D1A87B}" type="pres">
      <dgm:prSet presAssocID="{E2ACFD6B-CF06-8148-BA72-A30A2ACFE9E9}" presName="textNode" presStyleLbl="node1" presStyleIdx="1" presStyleCnt="3" custLinFactNeighborX="-82512" custLinFactNeighborY="1799">
        <dgm:presLayoutVars>
          <dgm:bulletEnabled val="1"/>
        </dgm:presLayoutVars>
      </dgm:prSet>
      <dgm:spPr/>
    </dgm:pt>
    <dgm:pt modelId="{E10C7FEB-AE0B-1D42-A042-C561196A23EA}" type="pres">
      <dgm:prSet presAssocID="{24B04073-FB59-3842-B16A-8C9409D8FCE1}" presName="sibTrans" presStyleCnt="0"/>
      <dgm:spPr/>
    </dgm:pt>
    <dgm:pt modelId="{15F9D5E4-2C6E-D34E-81F7-A30AED338C56}" type="pres">
      <dgm:prSet presAssocID="{0E695648-2D5D-F348-8B22-FF62ABC8AD8C}" presName="textNode" presStyleLbl="node1" presStyleIdx="2" presStyleCnt="3" custLinFactX="-11225" custLinFactNeighborX="-100000" custLinFactNeighborY="1506">
        <dgm:presLayoutVars>
          <dgm:bulletEnabled val="1"/>
        </dgm:presLayoutVars>
      </dgm:prSet>
      <dgm:spPr/>
    </dgm:pt>
  </dgm:ptLst>
  <dgm:cxnLst>
    <dgm:cxn modelId="{22D78A1D-0853-E446-AE9B-85BCF9EE7374}" srcId="{28E67590-CDA9-0244-A224-197A7E527346}" destId="{0E695648-2D5D-F348-8B22-FF62ABC8AD8C}" srcOrd="2" destOrd="0" parTransId="{C3A1AD51-8DF9-0040-8860-6BB5BC46BFB0}" sibTransId="{2E1697EE-59B0-304A-9501-8BFEB5323225}"/>
    <dgm:cxn modelId="{EEA0E91D-EEFC-5F4F-B6CA-9FA25152D59F}" type="presOf" srcId="{E2ACFD6B-CF06-8148-BA72-A30A2ACFE9E9}" destId="{94C7DFA7-2BF9-D54D-ABC5-C7AA16D1A87B}" srcOrd="0" destOrd="0" presId="urn:microsoft.com/office/officeart/2005/8/layout/hProcess9"/>
    <dgm:cxn modelId="{4272FB27-96D4-2D42-865A-70189248A8F6}" srcId="{28E67590-CDA9-0244-A224-197A7E527346}" destId="{DB0B636B-88D6-0944-A6B5-2BE494B28721}" srcOrd="0" destOrd="0" parTransId="{C45D83B8-63F1-3C46-9552-BC616C05197C}" sibTransId="{DCFEC663-D131-3B40-9289-39A2186E1230}"/>
    <dgm:cxn modelId="{BABFC93A-4DB3-D148-8F7F-039B10C1BF43}" type="presOf" srcId="{DB0B636B-88D6-0944-A6B5-2BE494B28721}" destId="{F9877D2B-E6CB-944E-B562-8F60095FCD9F}" srcOrd="0" destOrd="0" presId="urn:microsoft.com/office/officeart/2005/8/layout/hProcess9"/>
    <dgm:cxn modelId="{A263A85A-9B3B-BC4A-B448-89698F76F47B}" srcId="{28E67590-CDA9-0244-A224-197A7E527346}" destId="{E2ACFD6B-CF06-8148-BA72-A30A2ACFE9E9}" srcOrd="1" destOrd="0" parTransId="{7C84BE43-3BAF-A046-96B5-D52FEAD1CCF5}" sibTransId="{24B04073-FB59-3842-B16A-8C9409D8FCE1}"/>
    <dgm:cxn modelId="{08D6426A-6246-9E4A-8C36-D99ED293E0D2}" type="presOf" srcId="{28E67590-CDA9-0244-A224-197A7E527346}" destId="{1E57CE2B-ECCE-2D45-BCFF-37FEFB9C875E}" srcOrd="0" destOrd="0" presId="urn:microsoft.com/office/officeart/2005/8/layout/hProcess9"/>
    <dgm:cxn modelId="{0423CAA9-3DDC-4C4A-88C3-2F0B6F806A22}" type="presOf" srcId="{0E695648-2D5D-F348-8B22-FF62ABC8AD8C}" destId="{15F9D5E4-2C6E-D34E-81F7-A30AED338C56}" srcOrd="0" destOrd="0" presId="urn:microsoft.com/office/officeart/2005/8/layout/hProcess9"/>
    <dgm:cxn modelId="{7C177834-BAF9-4949-8628-C729F88CFA6A}" type="presParOf" srcId="{1E57CE2B-ECCE-2D45-BCFF-37FEFB9C875E}" destId="{97DF3207-A709-B941-BECB-1148D6D072D3}" srcOrd="0" destOrd="0" presId="urn:microsoft.com/office/officeart/2005/8/layout/hProcess9"/>
    <dgm:cxn modelId="{B8CC8EAF-BFAA-B042-9A15-38A947EDFAE2}" type="presParOf" srcId="{1E57CE2B-ECCE-2D45-BCFF-37FEFB9C875E}" destId="{E0604120-FE47-4046-A2C8-AD87B42769E4}" srcOrd="1" destOrd="0" presId="urn:microsoft.com/office/officeart/2005/8/layout/hProcess9"/>
    <dgm:cxn modelId="{0ED0E019-16F1-C34C-A5B8-24332FC23024}" type="presParOf" srcId="{E0604120-FE47-4046-A2C8-AD87B42769E4}" destId="{F9877D2B-E6CB-944E-B562-8F60095FCD9F}" srcOrd="0" destOrd="0" presId="urn:microsoft.com/office/officeart/2005/8/layout/hProcess9"/>
    <dgm:cxn modelId="{E56284F4-D9DC-0D4C-91B3-7C8D56DEE9DD}" type="presParOf" srcId="{E0604120-FE47-4046-A2C8-AD87B42769E4}" destId="{1EA07C1C-F912-6341-921D-0E7C655B91F9}" srcOrd="1" destOrd="0" presId="urn:microsoft.com/office/officeart/2005/8/layout/hProcess9"/>
    <dgm:cxn modelId="{02D1CEB8-5C29-974C-887B-A6CCD9119461}" type="presParOf" srcId="{E0604120-FE47-4046-A2C8-AD87B42769E4}" destId="{94C7DFA7-2BF9-D54D-ABC5-C7AA16D1A87B}" srcOrd="2" destOrd="0" presId="urn:microsoft.com/office/officeart/2005/8/layout/hProcess9"/>
    <dgm:cxn modelId="{06F24704-E2FE-EE4D-B0C5-7CC964DCF636}" type="presParOf" srcId="{E0604120-FE47-4046-A2C8-AD87B42769E4}" destId="{E10C7FEB-AE0B-1D42-A042-C561196A23EA}" srcOrd="3" destOrd="0" presId="urn:microsoft.com/office/officeart/2005/8/layout/hProcess9"/>
    <dgm:cxn modelId="{C2BE5226-0FAD-C942-ADEA-C7D210769EBA}" type="presParOf" srcId="{E0604120-FE47-4046-A2C8-AD87B42769E4}" destId="{15F9D5E4-2C6E-D34E-81F7-A30AED338C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8397B-10D7-AF44-BD9F-AC69AEEFFDA0}">
      <dsp:nvSpPr>
        <dsp:cNvPr id="0" name=""/>
        <dsp:cNvSpPr/>
      </dsp:nvSpPr>
      <dsp:spPr>
        <a:xfrm>
          <a:off x="0" y="553102"/>
          <a:ext cx="7442201" cy="9827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CA" sz="4200" kern="1200"/>
            <a:t>Part 1: Family Dynamics</a:t>
          </a:r>
          <a:endParaRPr lang="en-US" sz="4200" kern="1200"/>
        </a:p>
      </dsp:txBody>
      <dsp:txXfrm>
        <a:off x="47976" y="601078"/>
        <a:ext cx="7346249" cy="886847"/>
      </dsp:txXfrm>
    </dsp:sp>
    <dsp:sp modelId="{B09B7404-B114-3F43-A636-B9358E9942F5}">
      <dsp:nvSpPr>
        <dsp:cNvPr id="0" name=""/>
        <dsp:cNvSpPr/>
      </dsp:nvSpPr>
      <dsp:spPr>
        <a:xfrm>
          <a:off x="0" y="1656862"/>
          <a:ext cx="7442201" cy="982799"/>
        </a:xfrm>
        <a:prstGeom prst="roundRect">
          <a:avLst/>
        </a:prstGeom>
        <a:solidFill>
          <a:schemeClr val="accent5">
            <a:hueOff val="-4050717"/>
            <a:satOff val="-27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CA" sz="4200" kern="1200"/>
            <a:t>Part 2: Stress and Learning</a:t>
          </a:r>
          <a:endParaRPr lang="en-US" sz="4200" kern="1200"/>
        </a:p>
      </dsp:txBody>
      <dsp:txXfrm>
        <a:off x="47976" y="1704838"/>
        <a:ext cx="7346249" cy="886847"/>
      </dsp:txXfrm>
    </dsp:sp>
    <dsp:sp modelId="{23BF2ED6-06F5-864E-AD3D-1E8FB6BE7331}">
      <dsp:nvSpPr>
        <dsp:cNvPr id="0" name=""/>
        <dsp:cNvSpPr/>
      </dsp:nvSpPr>
      <dsp:spPr>
        <a:xfrm>
          <a:off x="0" y="2760622"/>
          <a:ext cx="7442201" cy="982799"/>
        </a:xfrm>
        <a:prstGeom prst="roundRect">
          <a:avLst/>
        </a:prstGeom>
        <a:solidFill>
          <a:schemeClr val="accent5">
            <a:hueOff val="-8101434"/>
            <a:satOff val="-551"/>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CA" sz="4200" kern="1200"/>
            <a:t>Part 3: Emotional Tolerance</a:t>
          </a:r>
          <a:endParaRPr lang="en-US" sz="4200" kern="1200"/>
        </a:p>
      </dsp:txBody>
      <dsp:txXfrm>
        <a:off x="47976" y="2808598"/>
        <a:ext cx="7346249" cy="886847"/>
      </dsp:txXfrm>
    </dsp:sp>
    <dsp:sp modelId="{0D0F598C-EDC4-EA4F-A3E0-C6657A8E119B}">
      <dsp:nvSpPr>
        <dsp:cNvPr id="0" name=""/>
        <dsp:cNvSpPr/>
      </dsp:nvSpPr>
      <dsp:spPr>
        <a:xfrm>
          <a:off x="0" y="3864382"/>
          <a:ext cx="7442201" cy="982799"/>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Part 4: Strategies for Educators</a:t>
          </a:r>
        </a:p>
      </dsp:txBody>
      <dsp:txXfrm>
        <a:off x="47976" y="3912358"/>
        <a:ext cx="7346249" cy="8868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F3207-A709-B941-BECB-1148D6D072D3}">
      <dsp:nvSpPr>
        <dsp:cNvPr id="0" name=""/>
        <dsp:cNvSpPr/>
      </dsp:nvSpPr>
      <dsp:spPr>
        <a:xfrm>
          <a:off x="383767" y="0"/>
          <a:ext cx="4349363" cy="417411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77D2B-E6CB-944E-B562-8F60095FCD9F}">
      <dsp:nvSpPr>
        <dsp:cNvPr id="0" name=""/>
        <dsp:cNvSpPr/>
      </dsp:nvSpPr>
      <dsp:spPr>
        <a:xfrm>
          <a:off x="1567050" y="1252233"/>
          <a:ext cx="1982797" cy="16696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j-lt"/>
            </a:rPr>
            <a:t>Through</a:t>
          </a:r>
        </a:p>
        <a:p>
          <a:pPr marL="0" lvl="0" indent="0" algn="ctr" defTabSz="1600200">
            <a:lnSpc>
              <a:spcPct val="90000"/>
            </a:lnSpc>
            <a:spcBef>
              <a:spcPct val="0"/>
            </a:spcBef>
            <a:spcAft>
              <a:spcPct val="35000"/>
            </a:spcAft>
            <a:buNone/>
          </a:pPr>
          <a:r>
            <a:rPr lang="en-US" sz="3600" kern="1200" dirty="0">
              <a:latin typeface="+mj-lt"/>
            </a:rPr>
            <a:t>Safety</a:t>
          </a:r>
        </a:p>
      </dsp:txBody>
      <dsp:txXfrm>
        <a:off x="1648555" y="1333738"/>
        <a:ext cx="1819787" cy="15066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F3207-A709-B941-BECB-1148D6D072D3}">
      <dsp:nvSpPr>
        <dsp:cNvPr id="0" name=""/>
        <dsp:cNvSpPr/>
      </dsp:nvSpPr>
      <dsp:spPr>
        <a:xfrm>
          <a:off x="383767" y="0"/>
          <a:ext cx="4349363" cy="417411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77D2B-E6CB-944E-B562-8F60095FCD9F}">
      <dsp:nvSpPr>
        <dsp:cNvPr id="0" name=""/>
        <dsp:cNvSpPr/>
      </dsp:nvSpPr>
      <dsp:spPr>
        <a:xfrm>
          <a:off x="1063355" y="1252233"/>
          <a:ext cx="2990187" cy="16696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Through</a:t>
          </a:r>
        </a:p>
        <a:p>
          <a:pPr marL="0" lvl="0" indent="0" algn="ctr" defTabSz="1778000">
            <a:lnSpc>
              <a:spcPct val="90000"/>
            </a:lnSpc>
            <a:spcBef>
              <a:spcPct val="0"/>
            </a:spcBef>
            <a:spcAft>
              <a:spcPct val="35000"/>
            </a:spcAft>
            <a:buNone/>
          </a:pPr>
          <a:r>
            <a:rPr lang="en-US" sz="4000" kern="1200" dirty="0">
              <a:latin typeface="+mj-lt"/>
            </a:rPr>
            <a:t>Satisfaction</a:t>
          </a:r>
        </a:p>
      </dsp:txBody>
      <dsp:txXfrm>
        <a:off x="1144860" y="1333738"/>
        <a:ext cx="2827177" cy="15066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F3207-A709-B941-BECB-1148D6D072D3}">
      <dsp:nvSpPr>
        <dsp:cNvPr id="0" name=""/>
        <dsp:cNvSpPr/>
      </dsp:nvSpPr>
      <dsp:spPr>
        <a:xfrm>
          <a:off x="383767" y="0"/>
          <a:ext cx="4349363" cy="4174111"/>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77D2B-E6CB-944E-B562-8F60095FCD9F}">
      <dsp:nvSpPr>
        <dsp:cNvPr id="0" name=""/>
        <dsp:cNvSpPr/>
      </dsp:nvSpPr>
      <dsp:spPr>
        <a:xfrm>
          <a:off x="1119321" y="1252233"/>
          <a:ext cx="2878255" cy="16696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j-lt"/>
            </a:rPr>
            <a:t>Through</a:t>
          </a:r>
        </a:p>
        <a:p>
          <a:pPr marL="0" lvl="0" indent="0" algn="ctr" defTabSz="1778000">
            <a:lnSpc>
              <a:spcPct val="90000"/>
            </a:lnSpc>
            <a:spcBef>
              <a:spcPct val="0"/>
            </a:spcBef>
            <a:spcAft>
              <a:spcPct val="35000"/>
            </a:spcAft>
            <a:buNone/>
          </a:pPr>
          <a:r>
            <a:rPr lang="en-US" sz="4000" kern="1200" dirty="0">
              <a:latin typeface="+mj-lt"/>
            </a:rPr>
            <a:t>Connection</a:t>
          </a:r>
        </a:p>
      </dsp:txBody>
      <dsp:txXfrm>
        <a:off x="1200826" y="1333738"/>
        <a:ext cx="2715245" cy="15066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8FCC-F1D0-9E45-BEC8-B227DA4CB099}">
      <dsp:nvSpPr>
        <dsp:cNvPr id="0" name=""/>
        <dsp:cNvSpPr/>
      </dsp:nvSpPr>
      <dsp:spPr>
        <a:xfrm>
          <a:off x="0" y="63448"/>
          <a:ext cx="5905022" cy="514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Reptilian Brain (R-Complex)</a:t>
          </a:r>
          <a:endParaRPr lang="en-US" sz="2200" kern="1200"/>
        </a:p>
      </dsp:txBody>
      <dsp:txXfrm>
        <a:off x="25130" y="88578"/>
        <a:ext cx="5854762" cy="464540"/>
      </dsp:txXfrm>
    </dsp:sp>
    <dsp:sp modelId="{428060B9-156B-214C-8D10-E91DA878798B}">
      <dsp:nvSpPr>
        <dsp:cNvPr id="0" name=""/>
        <dsp:cNvSpPr/>
      </dsp:nvSpPr>
      <dsp:spPr>
        <a:xfrm>
          <a:off x="0" y="578248"/>
          <a:ext cx="5905022"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a:t>Heightened fight-or-flight responses</a:t>
          </a:r>
          <a:endParaRPr lang="en-US" sz="1700" kern="1200"/>
        </a:p>
        <a:p>
          <a:pPr marL="171450" lvl="1" indent="-171450" algn="l" defTabSz="755650">
            <a:lnSpc>
              <a:spcPct val="90000"/>
            </a:lnSpc>
            <a:spcBef>
              <a:spcPct val="0"/>
            </a:spcBef>
            <a:spcAft>
              <a:spcPct val="20000"/>
            </a:spcAft>
            <a:buChar char="•"/>
          </a:pPr>
          <a:r>
            <a:rPr lang="en-CA" sz="1700" kern="1200"/>
            <a:t>More prone to anxiety, hypervigilance, and sense of danger</a:t>
          </a:r>
          <a:endParaRPr lang="en-US" sz="1700" kern="1200"/>
        </a:p>
      </dsp:txBody>
      <dsp:txXfrm>
        <a:off x="0" y="578248"/>
        <a:ext cx="5905022" cy="796950"/>
      </dsp:txXfrm>
    </dsp:sp>
    <dsp:sp modelId="{04E52B15-2F4D-9442-A7C7-41C26352C1BD}">
      <dsp:nvSpPr>
        <dsp:cNvPr id="0" name=""/>
        <dsp:cNvSpPr/>
      </dsp:nvSpPr>
      <dsp:spPr>
        <a:xfrm>
          <a:off x="0" y="1375198"/>
          <a:ext cx="5905022" cy="514800"/>
        </a:xfrm>
        <a:prstGeom prst="roundRect">
          <a:avLst/>
        </a:prstGeom>
        <a:solidFill>
          <a:schemeClr val="accent5">
            <a:hueOff val="-2025358"/>
            <a:satOff val="-138"/>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Paleomammalian Brain (Limbic System)</a:t>
          </a:r>
          <a:endParaRPr lang="en-US" sz="2200" kern="1200"/>
        </a:p>
      </dsp:txBody>
      <dsp:txXfrm>
        <a:off x="25130" y="1400328"/>
        <a:ext cx="5854762" cy="464540"/>
      </dsp:txXfrm>
    </dsp:sp>
    <dsp:sp modelId="{B8A4631E-F961-1743-BCEE-ECCB8FEF54C4}">
      <dsp:nvSpPr>
        <dsp:cNvPr id="0" name=""/>
        <dsp:cNvSpPr/>
      </dsp:nvSpPr>
      <dsp:spPr>
        <a:xfrm>
          <a:off x="0" y="1889998"/>
          <a:ext cx="5905022" cy="55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a:t>Emotional dysregulation and mood swings</a:t>
          </a:r>
          <a:endParaRPr lang="en-US" sz="1700" kern="1200"/>
        </a:p>
        <a:p>
          <a:pPr marL="171450" lvl="1" indent="-171450" algn="l" defTabSz="755650">
            <a:lnSpc>
              <a:spcPct val="90000"/>
            </a:lnSpc>
            <a:spcBef>
              <a:spcPct val="0"/>
            </a:spcBef>
            <a:spcAft>
              <a:spcPct val="20000"/>
            </a:spcAft>
            <a:buChar char="•"/>
          </a:pPr>
          <a:r>
            <a:rPr lang="en-CA" sz="1700" kern="1200"/>
            <a:t>Stress can significantly impact emotion and social behavior</a:t>
          </a:r>
          <a:endParaRPr lang="en-US" sz="1700" kern="1200"/>
        </a:p>
      </dsp:txBody>
      <dsp:txXfrm>
        <a:off x="0" y="1889998"/>
        <a:ext cx="5905022" cy="557865"/>
      </dsp:txXfrm>
    </dsp:sp>
    <dsp:sp modelId="{D6FE1B45-DD57-6841-B0E1-BB75B38CFC71}">
      <dsp:nvSpPr>
        <dsp:cNvPr id="0" name=""/>
        <dsp:cNvSpPr/>
      </dsp:nvSpPr>
      <dsp:spPr>
        <a:xfrm>
          <a:off x="0" y="2447863"/>
          <a:ext cx="5905022" cy="514800"/>
        </a:xfrm>
        <a:prstGeom prst="roundRect">
          <a:avLst/>
        </a:prstGeom>
        <a:solidFill>
          <a:schemeClr val="accent5">
            <a:hueOff val="-4050717"/>
            <a:satOff val="-27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Neomammalian Brain (Neocortex)</a:t>
          </a:r>
          <a:endParaRPr lang="en-US" sz="2200" kern="1200"/>
        </a:p>
      </dsp:txBody>
      <dsp:txXfrm>
        <a:off x="25130" y="2472993"/>
        <a:ext cx="5854762" cy="464540"/>
      </dsp:txXfrm>
    </dsp:sp>
    <dsp:sp modelId="{9ABCAB2F-E0D4-1545-B24F-54C1D46BD7C7}">
      <dsp:nvSpPr>
        <dsp:cNvPr id="0" name=""/>
        <dsp:cNvSpPr/>
      </dsp:nvSpPr>
      <dsp:spPr>
        <a:xfrm>
          <a:off x="0" y="2962663"/>
          <a:ext cx="590502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48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a:t>Chronic stress can impair cognitive functions</a:t>
          </a:r>
          <a:endParaRPr lang="en-US" sz="1700" kern="1200"/>
        </a:p>
      </dsp:txBody>
      <dsp:txXfrm>
        <a:off x="0" y="2962663"/>
        <a:ext cx="5905022" cy="364320"/>
      </dsp:txXfrm>
    </dsp:sp>
    <dsp:sp modelId="{006C69E8-57E9-2246-947F-CF77AC43A38F}">
      <dsp:nvSpPr>
        <dsp:cNvPr id="0" name=""/>
        <dsp:cNvSpPr/>
      </dsp:nvSpPr>
      <dsp:spPr>
        <a:xfrm>
          <a:off x="0" y="3326983"/>
          <a:ext cx="5905022" cy="514800"/>
        </a:xfrm>
        <a:prstGeom prst="roundRect">
          <a:avLst/>
        </a:prstGeom>
        <a:solidFill>
          <a:schemeClr val="accent5">
            <a:hueOff val="-6076075"/>
            <a:satOff val="-413"/>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Interplay of Layers</a:t>
          </a:r>
          <a:endParaRPr lang="en-US" sz="2200" kern="1200"/>
        </a:p>
      </dsp:txBody>
      <dsp:txXfrm>
        <a:off x="25130" y="3352113"/>
        <a:ext cx="5854762" cy="464540"/>
      </dsp:txXfrm>
    </dsp:sp>
    <dsp:sp modelId="{AC15CA00-10B9-2345-B971-2E9BEA7227C1}">
      <dsp:nvSpPr>
        <dsp:cNvPr id="0" name=""/>
        <dsp:cNvSpPr/>
      </dsp:nvSpPr>
      <dsp:spPr>
        <a:xfrm>
          <a:off x="0" y="3905143"/>
          <a:ext cx="5905022" cy="514800"/>
        </a:xfrm>
        <a:prstGeom prst="roundRect">
          <a:avLst/>
        </a:prstGeom>
        <a:solidFill>
          <a:schemeClr val="accent5">
            <a:hueOff val="-8101434"/>
            <a:satOff val="-551"/>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Emotional Impact</a:t>
          </a:r>
          <a:endParaRPr lang="en-US" sz="2200" kern="1200"/>
        </a:p>
      </dsp:txBody>
      <dsp:txXfrm>
        <a:off x="25130" y="3930273"/>
        <a:ext cx="5854762" cy="464540"/>
      </dsp:txXfrm>
    </dsp:sp>
    <dsp:sp modelId="{AE0A04F7-EA52-984D-ABD7-17C2ACC3B9D8}">
      <dsp:nvSpPr>
        <dsp:cNvPr id="0" name=""/>
        <dsp:cNvSpPr/>
      </dsp:nvSpPr>
      <dsp:spPr>
        <a:xfrm>
          <a:off x="0" y="4483303"/>
          <a:ext cx="5905022" cy="514800"/>
        </a:xfrm>
        <a:prstGeom prst="roundRect">
          <a:avLst/>
        </a:prstGeom>
        <a:solidFill>
          <a:schemeClr val="accent5">
            <a:hueOff val="-10126791"/>
            <a:satOff val="-688"/>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dirty="0"/>
            <a:t>Resilience and Coping Mechanisms</a:t>
          </a:r>
          <a:endParaRPr lang="en-US" sz="2200" kern="1200" dirty="0"/>
        </a:p>
      </dsp:txBody>
      <dsp:txXfrm>
        <a:off x="25130" y="4508433"/>
        <a:ext cx="5854762" cy="464540"/>
      </dsp:txXfrm>
    </dsp:sp>
    <dsp:sp modelId="{908614D5-50A6-974D-AF9B-3A51571646E2}">
      <dsp:nvSpPr>
        <dsp:cNvPr id="0" name=""/>
        <dsp:cNvSpPr/>
      </dsp:nvSpPr>
      <dsp:spPr>
        <a:xfrm>
          <a:off x="0" y="5061463"/>
          <a:ext cx="5905022" cy="514800"/>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Long-Term Consequences</a:t>
          </a:r>
          <a:endParaRPr lang="en-US" sz="2200" kern="1200"/>
        </a:p>
      </dsp:txBody>
      <dsp:txXfrm>
        <a:off x="25130" y="5086593"/>
        <a:ext cx="5854762" cy="4645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FF5E8-C431-B340-BCF8-062A0DF14E6E}">
      <dsp:nvSpPr>
        <dsp:cNvPr id="0" name=""/>
        <dsp:cNvSpPr/>
      </dsp:nvSpPr>
      <dsp:spPr>
        <a:xfrm>
          <a:off x="0" y="374454"/>
          <a:ext cx="2325687" cy="13954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Recognizing Diverse Learning Needs</a:t>
          </a:r>
        </a:p>
        <a:p>
          <a:pPr marL="114300" lvl="1" indent="-114300" algn="l" defTabSz="666750">
            <a:lnSpc>
              <a:spcPct val="90000"/>
            </a:lnSpc>
            <a:spcBef>
              <a:spcPct val="0"/>
            </a:spcBef>
            <a:spcAft>
              <a:spcPct val="15000"/>
            </a:spcAft>
            <a:buChar char="•"/>
          </a:pPr>
          <a:r>
            <a:rPr lang="en-US" sz="1500" kern="1200"/>
            <a:t>Brain is not uniform, students have diverse learning styles</a:t>
          </a:r>
        </a:p>
      </dsp:txBody>
      <dsp:txXfrm>
        <a:off x="0" y="374454"/>
        <a:ext cx="2325687" cy="1395412"/>
      </dsp:txXfrm>
    </dsp:sp>
    <dsp:sp modelId="{32D48B43-44A2-BC45-9AD0-5BE709EEA610}">
      <dsp:nvSpPr>
        <dsp:cNvPr id="0" name=""/>
        <dsp:cNvSpPr/>
      </dsp:nvSpPr>
      <dsp:spPr>
        <a:xfrm>
          <a:off x="2558256" y="374454"/>
          <a:ext cx="2325687" cy="1395412"/>
        </a:xfrm>
        <a:prstGeom prst="rect">
          <a:avLst/>
        </a:prstGeom>
        <a:solidFill>
          <a:schemeClr val="accent5">
            <a:hueOff val="-1519019"/>
            <a:satOff val="-103"/>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Emotional Engagement</a:t>
          </a:r>
        </a:p>
        <a:p>
          <a:pPr marL="114300" lvl="1" indent="-114300" algn="l" defTabSz="666750">
            <a:lnSpc>
              <a:spcPct val="90000"/>
            </a:lnSpc>
            <a:spcBef>
              <a:spcPct val="0"/>
            </a:spcBef>
            <a:spcAft>
              <a:spcPct val="15000"/>
            </a:spcAft>
            <a:buChar char="•"/>
          </a:pPr>
          <a:r>
            <a:rPr lang="en-US" sz="1500" kern="1200"/>
            <a:t>Paleomammalian brain plays crucial role in learning</a:t>
          </a:r>
        </a:p>
      </dsp:txBody>
      <dsp:txXfrm>
        <a:off x="2558256" y="374454"/>
        <a:ext cx="2325687" cy="1395412"/>
      </dsp:txXfrm>
    </dsp:sp>
    <dsp:sp modelId="{385F38D7-2B38-4540-8A60-E36A757D8C2D}">
      <dsp:nvSpPr>
        <dsp:cNvPr id="0" name=""/>
        <dsp:cNvSpPr/>
      </dsp:nvSpPr>
      <dsp:spPr>
        <a:xfrm>
          <a:off x="5116513" y="374454"/>
          <a:ext cx="2325687" cy="1395412"/>
        </a:xfrm>
        <a:prstGeom prst="rect">
          <a:avLst/>
        </a:prstGeom>
        <a:solidFill>
          <a:schemeClr val="accent5">
            <a:hueOff val="-3038037"/>
            <a:satOff val="-207"/>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Stress Management</a:t>
          </a:r>
        </a:p>
        <a:p>
          <a:pPr marL="114300" lvl="1" indent="-114300" algn="l" defTabSz="666750">
            <a:lnSpc>
              <a:spcPct val="90000"/>
            </a:lnSpc>
            <a:spcBef>
              <a:spcPct val="0"/>
            </a:spcBef>
            <a:spcAft>
              <a:spcPct val="15000"/>
            </a:spcAft>
            <a:buChar char="•"/>
          </a:pPr>
          <a:r>
            <a:rPr lang="en-US" sz="1500" kern="1200"/>
            <a:t>Implement stress-reduction strategies in the classroom</a:t>
          </a:r>
        </a:p>
      </dsp:txBody>
      <dsp:txXfrm>
        <a:off x="5116513" y="374454"/>
        <a:ext cx="2325687" cy="1395412"/>
      </dsp:txXfrm>
    </dsp:sp>
    <dsp:sp modelId="{12B8CCB4-96B1-5D4C-A5CF-4297E6C871E5}">
      <dsp:nvSpPr>
        <dsp:cNvPr id="0" name=""/>
        <dsp:cNvSpPr/>
      </dsp:nvSpPr>
      <dsp:spPr>
        <a:xfrm>
          <a:off x="0" y="2002435"/>
          <a:ext cx="2325687" cy="1395412"/>
        </a:xfrm>
        <a:prstGeom prst="rect">
          <a:avLst/>
        </a:prstGeom>
        <a:solidFill>
          <a:schemeClr val="accent5">
            <a:hueOff val="-4557056"/>
            <a:satOff val="-310"/>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Building Emotional Intelligence</a:t>
          </a:r>
        </a:p>
      </dsp:txBody>
      <dsp:txXfrm>
        <a:off x="0" y="2002435"/>
        <a:ext cx="2325687" cy="1395412"/>
      </dsp:txXfrm>
    </dsp:sp>
    <dsp:sp modelId="{72E5C6C7-CAA3-2A48-8364-CC6A119A77D6}">
      <dsp:nvSpPr>
        <dsp:cNvPr id="0" name=""/>
        <dsp:cNvSpPr/>
      </dsp:nvSpPr>
      <dsp:spPr>
        <a:xfrm>
          <a:off x="2558256" y="2002435"/>
          <a:ext cx="2325687" cy="1395412"/>
        </a:xfrm>
        <a:prstGeom prst="rect">
          <a:avLst/>
        </a:prstGeom>
        <a:solidFill>
          <a:schemeClr val="accent5">
            <a:hueOff val="-6076075"/>
            <a:satOff val="-413"/>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Promoting Critical Thinking</a:t>
          </a:r>
        </a:p>
      </dsp:txBody>
      <dsp:txXfrm>
        <a:off x="2558256" y="2002435"/>
        <a:ext cx="2325687" cy="1395412"/>
      </dsp:txXfrm>
    </dsp:sp>
    <dsp:sp modelId="{6B590233-6103-A04E-A271-804132DA2B9F}">
      <dsp:nvSpPr>
        <dsp:cNvPr id="0" name=""/>
        <dsp:cNvSpPr/>
      </dsp:nvSpPr>
      <dsp:spPr>
        <a:xfrm>
          <a:off x="5116513" y="2002435"/>
          <a:ext cx="2325687" cy="1395412"/>
        </a:xfrm>
        <a:prstGeom prst="rect">
          <a:avLst/>
        </a:prstGeom>
        <a:solidFill>
          <a:schemeClr val="accent5">
            <a:hueOff val="-7595094"/>
            <a:satOff val="-516"/>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Individualized Learning</a:t>
          </a:r>
        </a:p>
      </dsp:txBody>
      <dsp:txXfrm>
        <a:off x="5116513" y="2002435"/>
        <a:ext cx="2325687" cy="1395412"/>
      </dsp:txXfrm>
    </dsp:sp>
    <dsp:sp modelId="{002A5C04-E570-694B-8B7C-C21F5ECB11AF}">
      <dsp:nvSpPr>
        <dsp:cNvPr id="0" name=""/>
        <dsp:cNvSpPr/>
      </dsp:nvSpPr>
      <dsp:spPr>
        <a:xfrm>
          <a:off x="0" y="3630417"/>
          <a:ext cx="2325687" cy="1395412"/>
        </a:xfrm>
        <a:prstGeom prst="rect">
          <a:avLst/>
        </a:prstGeom>
        <a:solidFill>
          <a:schemeClr val="accent5">
            <a:hueOff val="-9114112"/>
            <a:satOff val="-62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Cultivating Creativity</a:t>
          </a:r>
        </a:p>
      </dsp:txBody>
      <dsp:txXfrm>
        <a:off x="0" y="3630417"/>
        <a:ext cx="2325687" cy="1395412"/>
      </dsp:txXfrm>
    </dsp:sp>
    <dsp:sp modelId="{65BD356D-CB53-6B43-9A09-5BE9E828FB53}">
      <dsp:nvSpPr>
        <dsp:cNvPr id="0" name=""/>
        <dsp:cNvSpPr/>
      </dsp:nvSpPr>
      <dsp:spPr>
        <a:xfrm>
          <a:off x="2558256" y="3630417"/>
          <a:ext cx="2325687" cy="1395412"/>
        </a:xfrm>
        <a:prstGeom prst="rect">
          <a:avLst/>
        </a:prstGeom>
        <a:solidFill>
          <a:schemeClr val="accent5">
            <a:hueOff val="-10633130"/>
            <a:satOff val="-723"/>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Forming Positive Relationships</a:t>
          </a:r>
        </a:p>
      </dsp:txBody>
      <dsp:txXfrm>
        <a:off x="2558256" y="3630417"/>
        <a:ext cx="2325687" cy="1395412"/>
      </dsp:txXfrm>
    </dsp:sp>
    <dsp:sp modelId="{7FC281A9-1F8F-C146-B228-FB99909A6F15}">
      <dsp:nvSpPr>
        <dsp:cNvPr id="0" name=""/>
        <dsp:cNvSpPr/>
      </dsp:nvSpPr>
      <dsp:spPr>
        <a:xfrm>
          <a:off x="5116513" y="3630417"/>
          <a:ext cx="2325687" cy="1395412"/>
        </a:xfrm>
        <a:prstGeom prst="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Incorporating Technology</a:t>
          </a:r>
        </a:p>
      </dsp:txBody>
      <dsp:txXfrm>
        <a:off x="5116513" y="3630417"/>
        <a:ext cx="2325687" cy="13954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791F-FD61-459B-B119-99CB2EC8E7FF}">
      <dsp:nvSpPr>
        <dsp:cNvPr id="0" name=""/>
        <dsp:cNvSpPr/>
      </dsp:nvSpPr>
      <dsp:spPr>
        <a:xfrm>
          <a:off x="0" y="3154"/>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80B90-FDB3-4E07-A92A-21E257D9A997}">
      <dsp:nvSpPr>
        <dsp:cNvPr id="0" name=""/>
        <dsp:cNvSpPr/>
      </dsp:nvSpPr>
      <dsp:spPr>
        <a:xfrm>
          <a:off x="178723" y="136089"/>
          <a:ext cx="325269" cy="324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2140C-2571-4B94-95EF-851E6F77EF8E}">
      <dsp:nvSpPr>
        <dsp:cNvPr id="0" name=""/>
        <dsp:cNvSpPr/>
      </dsp:nvSpPr>
      <dsp:spPr>
        <a:xfrm>
          <a:off x="682716" y="3154"/>
          <a:ext cx="2777376"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Emotional Awareness: Being in touch with emotions and accurately identifying feelings</a:t>
          </a:r>
          <a:endParaRPr lang="en-US" sz="1400" kern="1200"/>
        </a:p>
      </dsp:txBody>
      <dsp:txXfrm>
        <a:off x="682716" y="3154"/>
        <a:ext cx="2777376" cy="646210"/>
      </dsp:txXfrm>
    </dsp:sp>
    <dsp:sp modelId="{63722E5B-4190-4E5C-8394-3E3AC896126B}">
      <dsp:nvSpPr>
        <dsp:cNvPr id="0" name=""/>
        <dsp:cNvSpPr/>
      </dsp:nvSpPr>
      <dsp:spPr>
        <a:xfrm>
          <a:off x="3460092" y="3154"/>
          <a:ext cx="2681011" cy="590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29" tIns="62529" rIns="62529" bIns="62529" numCol="1" spcCol="1270" anchor="ctr" anchorCtr="0">
          <a:noAutofit/>
        </a:bodyPr>
        <a:lstStyle/>
        <a:p>
          <a:pPr marL="0" lvl="0" indent="0" algn="l" defTabSz="488950">
            <a:lnSpc>
              <a:spcPct val="90000"/>
            </a:lnSpc>
            <a:spcBef>
              <a:spcPct val="0"/>
            </a:spcBef>
            <a:spcAft>
              <a:spcPct val="35000"/>
            </a:spcAft>
            <a:buNone/>
          </a:pPr>
          <a:r>
            <a:rPr lang="en-CA" sz="1100" kern="1200"/>
            <a:t>Ability to differentiate between emotions such as joy, anger, sadness, fear, and frustration</a:t>
          </a:r>
          <a:endParaRPr lang="en-US" sz="1100" kern="1200"/>
        </a:p>
      </dsp:txBody>
      <dsp:txXfrm>
        <a:off x="3460092" y="3154"/>
        <a:ext cx="2681011" cy="590821"/>
      </dsp:txXfrm>
    </dsp:sp>
    <dsp:sp modelId="{76C8BD88-8F15-466A-B3B9-AA62E1570C6B}">
      <dsp:nvSpPr>
        <dsp:cNvPr id="0" name=""/>
        <dsp:cNvSpPr/>
      </dsp:nvSpPr>
      <dsp:spPr>
        <a:xfrm>
          <a:off x="0" y="810917"/>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06F64-15AA-4945-8C4A-E02D5BAEBEE3}">
      <dsp:nvSpPr>
        <dsp:cNvPr id="0" name=""/>
        <dsp:cNvSpPr/>
      </dsp:nvSpPr>
      <dsp:spPr>
        <a:xfrm>
          <a:off x="178723" y="943852"/>
          <a:ext cx="325269" cy="324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5F4FA-D593-4100-8E51-E4E0784CA89C}">
      <dsp:nvSpPr>
        <dsp:cNvPr id="0" name=""/>
        <dsp:cNvSpPr/>
      </dsp:nvSpPr>
      <dsp:spPr>
        <a:xfrm>
          <a:off x="682716" y="810917"/>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Emotional Acceptance: Accepting emotions as valid and normal without judging or criticizing oneself</a:t>
          </a:r>
          <a:endParaRPr lang="en-US" sz="1400" kern="1200"/>
        </a:p>
      </dsp:txBody>
      <dsp:txXfrm>
        <a:off x="682716" y="810917"/>
        <a:ext cx="5458388" cy="646210"/>
      </dsp:txXfrm>
    </dsp:sp>
    <dsp:sp modelId="{FD2D5F0A-FA50-45BB-AC4D-E4B44658E9E3}">
      <dsp:nvSpPr>
        <dsp:cNvPr id="0" name=""/>
        <dsp:cNvSpPr/>
      </dsp:nvSpPr>
      <dsp:spPr>
        <a:xfrm>
          <a:off x="0" y="1618681"/>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12123-201D-4D94-91B5-D0219120503B}">
      <dsp:nvSpPr>
        <dsp:cNvPr id="0" name=""/>
        <dsp:cNvSpPr/>
      </dsp:nvSpPr>
      <dsp:spPr>
        <a:xfrm>
          <a:off x="178723" y="1751616"/>
          <a:ext cx="325269" cy="3249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4C0C3-580D-4FC3-B044-23379B5615CB}">
      <dsp:nvSpPr>
        <dsp:cNvPr id="0" name=""/>
        <dsp:cNvSpPr/>
      </dsp:nvSpPr>
      <dsp:spPr>
        <a:xfrm>
          <a:off x="682716" y="1618681"/>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Emotion Regulation: Having effective emotional regulation strategies to modulate intensity of emotional responses</a:t>
          </a:r>
          <a:endParaRPr lang="en-US" sz="1400" kern="1200"/>
        </a:p>
      </dsp:txBody>
      <dsp:txXfrm>
        <a:off x="682716" y="1618681"/>
        <a:ext cx="5458388" cy="646210"/>
      </dsp:txXfrm>
    </dsp:sp>
    <dsp:sp modelId="{3AEA9D2A-864A-4B9D-BB79-F88FB59675A0}">
      <dsp:nvSpPr>
        <dsp:cNvPr id="0" name=""/>
        <dsp:cNvSpPr/>
      </dsp:nvSpPr>
      <dsp:spPr>
        <a:xfrm>
          <a:off x="0" y="2426444"/>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BF55C-C202-409E-814A-7D7C6A5B9B6F}">
      <dsp:nvSpPr>
        <dsp:cNvPr id="0" name=""/>
        <dsp:cNvSpPr/>
      </dsp:nvSpPr>
      <dsp:spPr>
        <a:xfrm>
          <a:off x="178723" y="2559379"/>
          <a:ext cx="325269" cy="3249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E4837-4598-4BF4-9455-7EFA021B2349}">
      <dsp:nvSpPr>
        <dsp:cNvPr id="0" name=""/>
        <dsp:cNvSpPr/>
      </dsp:nvSpPr>
      <dsp:spPr>
        <a:xfrm>
          <a:off x="682716" y="2426444"/>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Resilience: Being able to bounce back from difficult or emotionally challenging situations</a:t>
          </a:r>
          <a:endParaRPr lang="en-US" sz="1400" kern="1200"/>
        </a:p>
      </dsp:txBody>
      <dsp:txXfrm>
        <a:off x="682716" y="2426444"/>
        <a:ext cx="5458388" cy="646210"/>
      </dsp:txXfrm>
    </dsp:sp>
    <dsp:sp modelId="{BC423736-D690-4DC8-A2A0-D99E2E5C0826}">
      <dsp:nvSpPr>
        <dsp:cNvPr id="0" name=""/>
        <dsp:cNvSpPr/>
      </dsp:nvSpPr>
      <dsp:spPr>
        <a:xfrm>
          <a:off x="0" y="3234208"/>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39C5B-3894-46F6-B81C-7AF20BB47ADF}">
      <dsp:nvSpPr>
        <dsp:cNvPr id="0" name=""/>
        <dsp:cNvSpPr/>
      </dsp:nvSpPr>
      <dsp:spPr>
        <a:xfrm>
          <a:off x="178723" y="3367142"/>
          <a:ext cx="325269" cy="324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61E4C-B8CC-4390-9484-DABE6067DC82}">
      <dsp:nvSpPr>
        <dsp:cNvPr id="0" name=""/>
        <dsp:cNvSpPr/>
      </dsp:nvSpPr>
      <dsp:spPr>
        <a:xfrm>
          <a:off x="682716" y="3234208"/>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Empathy: Ability to understand and relate to the emotions of others</a:t>
          </a:r>
          <a:endParaRPr lang="en-US" sz="1400" kern="1200"/>
        </a:p>
      </dsp:txBody>
      <dsp:txXfrm>
        <a:off x="682716" y="3234208"/>
        <a:ext cx="5458388" cy="646210"/>
      </dsp:txXfrm>
    </dsp:sp>
    <dsp:sp modelId="{26626ED4-67F3-4C42-8537-4247C27B6C3F}">
      <dsp:nvSpPr>
        <dsp:cNvPr id="0" name=""/>
        <dsp:cNvSpPr/>
      </dsp:nvSpPr>
      <dsp:spPr>
        <a:xfrm>
          <a:off x="0" y="4041971"/>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51469-3517-4C71-AF5C-7F1ADE980227}">
      <dsp:nvSpPr>
        <dsp:cNvPr id="0" name=""/>
        <dsp:cNvSpPr/>
      </dsp:nvSpPr>
      <dsp:spPr>
        <a:xfrm>
          <a:off x="178723" y="4174906"/>
          <a:ext cx="325269" cy="3249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C21630-A1C3-4FF6-A49D-5A31963B39A1}">
      <dsp:nvSpPr>
        <dsp:cNvPr id="0" name=""/>
        <dsp:cNvSpPr/>
      </dsp:nvSpPr>
      <dsp:spPr>
        <a:xfrm>
          <a:off x="682716" y="4041971"/>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Interpersonal Skills: Navigating conflicts and difficult conversations with emotional intelligence</a:t>
          </a:r>
          <a:endParaRPr lang="en-US" sz="1400" kern="1200"/>
        </a:p>
      </dsp:txBody>
      <dsp:txXfrm>
        <a:off x="682716" y="4041971"/>
        <a:ext cx="5458388" cy="646210"/>
      </dsp:txXfrm>
    </dsp:sp>
    <dsp:sp modelId="{3CE09EB3-2CAE-4663-93FC-0F0C7A08286D}">
      <dsp:nvSpPr>
        <dsp:cNvPr id="0" name=""/>
        <dsp:cNvSpPr/>
      </dsp:nvSpPr>
      <dsp:spPr>
        <a:xfrm>
          <a:off x="0" y="4849734"/>
          <a:ext cx="6171948" cy="5908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C3996-BF3A-4683-ADE1-3E828BE2DEA5}">
      <dsp:nvSpPr>
        <dsp:cNvPr id="0" name=""/>
        <dsp:cNvSpPr/>
      </dsp:nvSpPr>
      <dsp:spPr>
        <a:xfrm>
          <a:off x="178723" y="4982669"/>
          <a:ext cx="325269" cy="3249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C5836C-76E1-4842-A680-4463BE1B4D3C}">
      <dsp:nvSpPr>
        <dsp:cNvPr id="0" name=""/>
        <dsp:cNvSpPr/>
      </dsp:nvSpPr>
      <dsp:spPr>
        <a:xfrm>
          <a:off x="682716" y="4849734"/>
          <a:ext cx="5458388" cy="64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1" tIns="68391" rIns="68391" bIns="68391" numCol="1" spcCol="1270" anchor="ctr" anchorCtr="0">
          <a:noAutofit/>
        </a:bodyPr>
        <a:lstStyle/>
        <a:p>
          <a:pPr marL="0" lvl="0" indent="0" algn="l" defTabSz="622300">
            <a:lnSpc>
              <a:spcPct val="90000"/>
            </a:lnSpc>
            <a:spcBef>
              <a:spcPct val="0"/>
            </a:spcBef>
            <a:spcAft>
              <a:spcPct val="35000"/>
            </a:spcAft>
            <a:buNone/>
          </a:pPr>
          <a:r>
            <a:rPr lang="en-CA" sz="1400" kern="1200"/>
            <a:t>Stress Management: Preventing emotional overload and facilitating healthier coping mechanisms</a:t>
          </a:r>
          <a:endParaRPr lang="en-US" sz="1400" kern="1200"/>
        </a:p>
      </dsp:txBody>
      <dsp:txXfrm>
        <a:off x="682716" y="4849734"/>
        <a:ext cx="5458388" cy="6462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656D6-A2BF-164C-849B-465744B08A89}">
      <dsp:nvSpPr>
        <dsp:cNvPr id="0" name=""/>
        <dsp:cNvSpPr/>
      </dsp:nvSpPr>
      <dsp:spPr>
        <a:xfrm>
          <a:off x="0" y="232650"/>
          <a:ext cx="6170121" cy="814274"/>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8870" tIns="229108" rIns="47887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Children learn to understand and manage their emotions</a:t>
          </a:r>
        </a:p>
        <a:p>
          <a:pPr marL="171450" lvl="1" indent="-171450" algn="l" defTabSz="711200">
            <a:lnSpc>
              <a:spcPct val="90000"/>
            </a:lnSpc>
            <a:spcBef>
              <a:spcPct val="0"/>
            </a:spcBef>
            <a:spcAft>
              <a:spcPct val="15000"/>
            </a:spcAft>
            <a:buChar char="•"/>
          </a:pPr>
          <a:r>
            <a:rPr lang="en-US" sz="1600" kern="1200"/>
            <a:t>Essential for social and academic success</a:t>
          </a:r>
        </a:p>
      </dsp:txBody>
      <dsp:txXfrm>
        <a:off x="0" y="232650"/>
        <a:ext cx="6170121" cy="814274"/>
      </dsp:txXfrm>
    </dsp:sp>
    <dsp:sp modelId="{AF194183-3A2A-2746-8D99-FDD82F467A58}">
      <dsp:nvSpPr>
        <dsp:cNvPr id="0" name=""/>
        <dsp:cNvSpPr/>
      </dsp:nvSpPr>
      <dsp:spPr>
        <a:xfrm>
          <a:off x="308506" y="70290"/>
          <a:ext cx="4319085"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Emotional Regulation in Childhood</a:t>
          </a:r>
        </a:p>
      </dsp:txBody>
      <dsp:txXfrm>
        <a:off x="324358" y="86142"/>
        <a:ext cx="4287381" cy="293016"/>
      </dsp:txXfrm>
    </dsp:sp>
    <dsp:sp modelId="{882A114F-EFCF-7D4F-8FCF-ED20C7D460C4}">
      <dsp:nvSpPr>
        <dsp:cNvPr id="0" name=""/>
        <dsp:cNvSpPr/>
      </dsp:nvSpPr>
      <dsp:spPr>
        <a:xfrm>
          <a:off x="0" y="1268685"/>
          <a:ext cx="6170121" cy="277199"/>
        </a:xfrm>
        <a:prstGeom prst="rect">
          <a:avLst/>
        </a:prstGeom>
        <a:solidFill>
          <a:schemeClr val="lt1">
            <a:alpha val="90000"/>
            <a:hueOff val="0"/>
            <a:satOff val="0"/>
            <a:lumOff val="0"/>
            <a:alphaOff val="0"/>
          </a:schemeClr>
        </a:solidFill>
        <a:ln w="12700" cap="flat" cmpd="sng" algn="ctr">
          <a:solidFill>
            <a:schemeClr val="accent4">
              <a:hueOff val="733326"/>
              <a:satOff val="-3245"/>
              <a:lumOff val="-5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757F6-558D-C843-8877-7F48E131BE4C}">
      <dsp:nvSpPr>
        <dsp:cNvPr id="0" name=""/>
        <dsp:cNvSpPr/>
      </dsp:nvSpPr>
      <dsp:spPr>
        <a:xfrm>
          <a:off x="308506" y="1106324"/>
          <a:ext cx="4319085" cy="324720"/>
        </a:xfrm>
        <a:prstGeom prst="roundRect">
          <a:avLst/>
        </a:prstGeom>
        <a:solidFill>
          <a:schemeClr val="accent4">
            <a:hueOff val="733326"/>
            <a:satOff val="-3245"/>
            <a:lumOff val="-5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Social Development</a:t>
          </a:r>
        </a:p>
      </dsp:txBody>
      <dsp:txXfrm>
        <a:off x="324358" y="1122176"/>
        <a:ext cx="4287381" cy="293016"/>
      </dsp:txXfrm>
    </dsp:sp>
    <dsp:sp modelId="{9C57B96E-1787-8943-AD8F-BF9CE0A3E40D}">
      <dsp:nvSpPr>
        <dsp:cNvPr id="0" name=""/>
        <dsp:cNvSpPr/>
      </dsp:nvSpPr>
      <dsp:spPr>
        <a:xfrm>
          <a:off x="0" y="1767645"/>
          <a:ext cx="6170121" cy="277199"/>
        </a:xfrm>
        <a:prstGeom prst="rect">
          <a:avLst/>
        </a:prstGeom>
        <a:solidFill>
          <a:schemeClr val="lt1">
            <a:alpha val="90000"/>
            <a:hueOff val="0"/>
            <a:satOff val="0"/>
            <a:lumOff val="0"/>
            <a:alphaOff val="0"/>
          </a:schemeClr>
        </a:solidFill>
        <a:ln w="12700" cap="flat" cmpd="sng" algn="ctr">
          <a:solidFill>
            <a:schemeClr val="accent4">
              <a:hueOff val="1466653"/>
              <a:satOff val="-6489"/>
              <a:lumOff val="-10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CCEE15-8C27-6943-AE84-7A34256774EB}">
      <dsp:nvSpPr>
        <dsp:cNvPr id="0" name=""/>
        <dsp:cNvSpPr/>
      </dsp:nvSpPr>
      <dsp:spPr>
        <a:xfrm>
          <a:off x="308506" y="1605284"/>
          <a:ext cx="4319085" cy="324720"/>
        </a:xfrm>
        <a:prstGeom prst="roundRect">
          <a:avLst/>
        </a:prstGeom>
        <a:solidFill>
          <a:schemeClr val="accent4">
            <a:hueOff val="1466653"/>
            <a:satOff val="-6489"/>
            <a:lumOff val="-10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Academic Success</a:t>
          </a:r>
        </a:p>
      </dsp:txBody>
      <dsp:txXfrm>
        <a:off x="324358" y="1621136"/>
        <a:ext cx="4287381" cy="293016"/>
      </dsp:txXfrm>
    </dsp:sp>
    <dsp:sp modelId="{2934DDFC-32DE-B247-8993-BD8D15F04E41}">
      <dsp:nvSpPr>
        <dsp:cNvPr id="0" name=""/>
        <dsp:cNvSpPr/>
      </dsp:nvSpPr>
      <dsp:spPr>
        <a:xfrm>
          <a:off x="0" y="2266605"/>
          <a:ext cx="6170121" cy="277199"/>
        </a:xfrm>
        <a:prstGeom prst="rect">
          <a:avLst/>
        </a:prstGeom>
        <a:solidFill>
          <a:schemeClr val="lt1">
            <a:alpha val="90000"/>
            <a:hueOff val="0"/>
            <a:satOff val="0"/>
            <a:lumOff val="0"/>
            <a:alphaOff val="0"/>
          </a:schemeClr>
        </a:solidFill>
        <a:ln w="1270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73E21-0AC7-7C4C-8145-4C97682FB8D6}">
      <dsp:nvSpPr>
        <dsp:cNvPr id="0" name=""/>
        <dsp:cNvSpPr/>
      </dsp:nvSpPr>
      <dsp:spPr>
        <a:xfrm>
          <a:off x="308506" y="2104244"/>
          <a:ext cx="4319085" cy="324720"/>
        </a:xfrm>
        <a:prstGeom prst="roundRect">
          <a:avLst/>
        </a:prstGeom>
        <a:solidFill>
          <a:schemeClr val="accent4">
            <a:hueOff val="2199979"/>
            <a:satOff val="-9734"/>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Mental Health and Well-Being</a:t>
          </a:r>
        </a:p>
      </dsp:txBody>
      <dsp:txXfrm>
        <a:off x="324358" y="2120096"/>
        <a:ext cx="4287381" cy="293016"/>
      </dsp:txXfrm>
    </dsp:sp>
    <dsp:sp modelId="{BA7D1F9E-2A56-6841-840B-823F07ECEA9A}">
      <dsp:nvSpPr>
        <dsp:cNvPr id="0" name=""/>
        <dsp:cNvSpPr/>
      </dsp:nvSpPr>
      <dsp:spPr>
        <a:xfrm>
          <a:off x="0" y="2765564"/>
          <a:ext cx="6170121" cy="277199"/>
        </a:xfrm>
        <a:prstGeom prst="rect">
          <a:avLst/>
        </a:prstGeom>
        <a:solidFill>
          <a:schemeClr val="lt1">
            <a:alpha val="90000"/>
            <a:hueOff val="0"/>
            <a:satOff val="0"/>
            <a:lumOff val="0"/>
            <a:alphaOff val="0"/>
          </a:schemeClr>
        </a:solidFill>
        <a:ln w="12700" cap="flat" cmpd="sng" algn="ctr">
          <a:solidFill>
            <a:schemeClr val="accent4">
              <a:hueOff val="2933305"/>
              <a:satOff val="-12979"/>
              <a:lumOff val="-21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2A7E7-2618-EF43-8C62-B2DD6F1C64DC}">
      <dsp:nvSpPr>
        <dsp:cNvPr id="0" name=""/>
        <dsp:cNvSpPr/>
      </dsp:nvSpPr>
      <dsp:spPr>
        <a:xfrm>
          <a:off x="308506" y="2603205"/>
          <a:ext cx="4319085" cy="324720"/>
        </a:xfrm>
        <a:prstGeom prst="roundRect">
          <a:avLst/>
        </a:prstGeom>
        <a:solidFill>
          <a:schemeClr val="accent4">
            <a:hueOff val="2933305"/>
            <a:satOff val="-12979"/>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Resilience</a:t>
          </a:r>
        </a:p>
      </dsp:txBody>
      <dsp:txXfrm>
        <a:off x="324358" y="2619057"/>
        <a:ext cx="4287381" cy="293016"/>
      </dsp:txXfrm>
    </dsp:sp>
    <dsp:sp modelId="{8C45860B-6485-3446-989C-4CE700392201}">
      <dsp:nvSpPr>
        <dsp:cNvPr id="0" name=""/>
        <dsp:cNvSpPr/>
      </dsp:nvSpPr>
      <dsp:spPr>
        <a:xfrm>
          <a:off x="0" y="3264524"/>
          <a:ext cx="6170121" cy="277199"/>
        </a:xfrm>
        <a:prstGeom prst="rect">
          <a:avLst/>
        </a:prstGeom>
        <a:solidFill>
          <a:schemeClr val="lt1">
            <a:alpha val="90000"/>
            <a:hueOff val="0"/>
            <a:satOff val="0"/>
            <a:lumOff val="0"/>
            <a:alphaOff val="0"/>
          </a:schemeClr>
        </a:solidFill>
        <a:ln w="12700" cap="flat" cmpd="sng" algn="ctr">
          <a:solidFill>
            <a:schemeClr val="accent4">
              <a:hueOff val="3666632"/>
              <a:satOff val="-16223"/>
              <a:lumOff val="-27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26771-8E40-9F4A-891A-697B5FB723A0}">
      <dsp:nvSpPr>
        <dsp:cNvPr id="0" name=""/>
        <dsp:cNvSpPr/>
      </dsp:nvSpPr>
      <dsp:spPr>
        <a:xfrm>
          <a:off x="308506" y="3102165"/>
          <a:ext cx="4319085" cy="324720"/>
        </a:xfrm>
        <a:prstGeom prst="roundRect">
          <a:avLst/>
        </a:prstGeom>
        <a:solidFill>
          <a:schemeClr val="accent4">
            <a:hueOff val="3666632"/>
            <a:satOff val="-16223"/>
            <a:lumOff val="-2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Interpersonal Skills</a:t>
          </a:r>
        </a:p>
      </dsp:txBody>
      <dsp:txXfrm>
        <a:off x="324358" y="3118017"/>
        <a:ext cx="4287381" cy="293016"/>
      </dsp:txXfrm>
    </dsp:sp>
    <dsp:sp modelId="{8A7ED0BE-1C44-6549-88A5-1CB269C07CDD}">
      <dsp:nvSpPr>
        <dsp:cNvPr id="0" name=""/>
        <dsp:cNvSpPr/>
      </dsp:nvSpPr>
      <dsp:spPr>
        <a:xfrm>
          <a:off x="0" y="3763485"/>
          <a:ext cx="6170121" cy="277199"/>
        </a:xfrm>
        <a:prstGeom prst="rect">
          <a:avLst/>
        </a:prstGeom>
        <a:solidFill>
          <a:schemeClr val="lt1">
            <a:alpha val="90000"/>
            <a:hueOff val="0"/>
            <a:satOff val="0"/>
            <a:lumOff val="0"/>
            <a:alphaOff val="0"/>
          </a:schemeClr>
        </a:solidFill>
        <a:ln w="1270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F4DEC2-C67A-A14E-BC06-DC3CFE6CC225}">
      <dsp:nvSpPr>
        <dsp:cNvPr id="0" name=""/>
        <dsp:cNvSpPr/>
      </dsp:nvSpPr>
      <dsp:spPr>
        <a:xfrm>
          <a:off x="308506" y="3601125"/>
          <a:ext cx="4319085" cy="324720"/>
        </a:xfrm>
        <a:prstGeom prst="roundRect">
          <a:avLst/>
        </a:prstGeom>
        <a:solidFill>
          <a:schemeClr val="accent4">
            <a:hueOff val="4399958"/>
            <a:satOff val="-19468"/>
            <a:lumOff val="-3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Identity Formation</a:t>
          </a:r>
        </a:p>
      </dsp:txBody>
      <dsp:txXfrm>
        <a:off x="324358" y="3616977"/>
        <a:ext cx="4287381" cy="293016"/>
      </dsp:txXfrm>
    </dsp:sp>
    <dsp:sp modelId="{7100F86C-37EE-694C-B416-2C92852FD910}">
      <dsp:nvSpPr>
        <dsp:cNvPr id="0" name=""/>
        <dsp:cNvSpPr/>
      </dsp:nvSpPr>
      <dsp:spPr>
        <a:xfrm>
          <a:off x="0" y="4262445"/>
          <a:ext cx="6170121" cy="277199"/>
        </a:xfrm>
        <a:prstGeom prst="rect">
          <a:avLst/>
        </a:prstGeom>
        <a:solidFill>
          <a:schemeClr val="lt1">
            <a:alpha val="90000"/>
            <a:hueOff val="0"/>
            <a:satOff val="0"/>
            <a:lumOff val="0"/>
            <a:alphaOff val="0"/>
          </a:schemeClr>
        </a:solidFill>
        <a:ln w="12700" cap="flat" cmpd="sng" algn="ctr">
          <a:solidFill>
            <a:schemeClr val="accent4">
              <a:hueOff val="5133284"/>
              <a:satOff val="-22713"/>
              <a:lumOff val="-38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7269A5-CEB2-9145-A704-519D9EEB355E}">
      <dsp:nvSpPr>
        <dsp:cNvPr id="0" name=""/>
        <dsp:cNvSpPr/>
      </dsp:nvSpPr>
      <dsp:spPr>
        <a:xfrm>
          <a:off x="308506" y="4100085"/>
          <a:ext cx="4319085" cy="324720"/>
        </a:xfrm>
        <a:prstGeom prst="roundRect">
          <a:avLst/>
        </a:prstGeom>
        <a:solidFill>
          <a:schemeClr val="accent4">
            <a:hueOff val="5133284"/>
            <a:satOff val="-22713"/>
            <a:lumOff val="-38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Adulthood and Aging</a:t>
          </a:r>
        </a:p>
      </dsp:txBody>
      <dsp:txXfrm>
        <a:off x="324358" y="4115937"/>
        <a:ext cx="4287381" cy="293016"/>
      </dsp:txXfrm>
    </dsp:sp>
    <dsp:sp modelId="{BDF75A90-27CC-CC46-A464-6E7F5A8548D8}">
      <dsp:nvSpPr>
        <dsp:cNvPr id="0" name=""/>
        <dsp:cNvSpPr/>
      </dsp:nvSpPr>
      <dsp:spPr>
        <a:xfrm>
          <a:off x="0" y="4761405"/>
          <a:ext cx="6170121" cy="277199"/>
        </a:xfrm>
        <a:prstGeom prst="rect">
          <a:avLst/>
        </a:prstGeom>
        <a:solidFill>
          <a:schemeClr val="lt1">
            <a:alpha val="90000"/>
            <a:hueOff val="0"/>
            <a:satOff val="0"/>
            <a:lumOff val="0"/>
            <a:alphaOff val="0"/>
          </a:schemeClr>
        </a:solidFill>
        <a:ln w="12700" cap="flat" cmpd="sng" algn="ctr">
          <a:solidFill>
            <a:schemeClr val="accent4">
              <a:hueOff val="5866610"/>
              <a:satOff val="-25957"/>
              <a:lumOff val="-43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DBBDE-B095-9740-9EA7-EC3E22074C94}">
      <dsp:nvSpPr>
        <dsp:cNvPr id="0" name=""/>
        <dsp:cNvSpPr/>
      </dsp:nvSpPr>
      <dsp:spPr>
        <a:xfrm>
          <a:off x="308506" y="4599045"/>
          <a:ext cx="4319085" cy="324720"/>
        </a:xfrm>
        <a:prstGeom prst="roundRect">
          <a:avLst/>
        </a:prstGeom>
        <a:solidFill>
          <a:schemeClr val="accent4">
            <a:hueOff val="5866610"/>
            <a:satOff val="-25957"/>
            <a:lumOff val="-4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a:t>Parenting and Caregiving</a:t>
          </a:r>
        </a:p>
      </dsp:txBody>
      <dsp:txXfrm>
        <a:off x="324358" y="4614897"/>
        <a:ext cx="4287381" cy="293016"/>
      </dsp:txXfrm>
    </dsp:sp>
    <dsp:sp modelId="{84A04AE2-48B5-D145-B994-2DBFACD32555}">
      <dsp:nvSpPr>
        <dsp:cNvPr id="0" name=""/>
        <dsp:cNvSpPr/>
      </dsp:nvSpPr>
      <dsp:spPr>
        <a:xfrm>
          <a:off x="0" y="5260365"/>
          <a:ext cx="6170121" cy="277199"/>
        </a:xfrm>
        <a:prstGeom prst="rect">
          <a:avLst/>
        </a:prstGeom>
        <a:solidFill>
          <a:schemeClr val="lt1">
            <a:alpha val="90000"/>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CB057-B398-0D46-9FEE-B41C00546FC7}">
      <dsp:nvSpPr>
        <dsp:cNvPr id="0" name=""/>
        <dsp:cNvSpPr/>
      </dsp:nvSpPr>
      <dsp:spPr>
        <a:xfrm>
          <a:off x="308506" y="5098004"/>
          <a:ext cx="4319085" cy="324720"/>
        </a:xfrm>
        <a:prstGeom prst="roundRect">
          <a:avLst/>
        </a:prstGeom>
        <a:solidFill>
          <a:schemeClr val="accent4">
            <a:hueOff val="6599937"/>
            <a:satOff val="-29202"/>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51" tIns="0" rIns="163251" bIns="0" numCol="1" spcCol="1270" anchor="ctr" anchorCtr="0">
          <a:noAutofit/>
        </a:bodyPr>
        <a:lstStyle/>
        <a:p>
          <a:pPr marL="0" lvl="0" indent="0" algn="l" defTabSz="711200">
            <a:lnSpc>
              <a:spcPct val="90000"/>
            </a:lnSpc>
            <a:spcBef>
              <a:spcPct val="0"/>
            </a:spcBef>
            <a:spcAft>
              <a:spcPct val="35000"/>
            </a:spcAft>
            <a:buNone/>
          </a:pPr>
          <a:r>
            <a:rPr lang="en-US" sz="1600" kern="1200" dirty="0"/>
            <a:t>Workplace Success</a:t>
          </a:r>
        </a:p>
      </dsp:txBody>
      <dsp:txXfrm>
        <a:off x="324358" y="5113856"/>
        <a:ext cx="4287381" cy="2930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2DB2D-6515-A14A-BBCB-A8DD672A4332}">
      <dsp:nvSpPr>
        <dsp:cNvPr id="0" name=""/>
        <dsp:cNvSpPr/>
      </dsp:nvSpPr>
      <dsp:spPr>
        <a:xfrm rot="5400000">
          <a:off x="4605007" y="-1914313"/>
          <a:ext cx="645008" cy="463765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Children may struggle with emotional dysregulation, leading to frequent mood swings and emotional outbursts.</a:t>
          </a:r>
          <a:endParaRPr lang="en-US" sz="1300" kern="1200"/>
        </a:p>
      </dsp:txBody>
      <dsp:txXfrm rot="-5400000">
        <a:off x="2608683" y="113498"/>
        <a:ext cx="4606170" cy="582034"/>
      </dsp:txXfrm>
    </dsp:sp>
    <dsp:sp modelId="{5D4CEFD3-EB7F-7945-B0F5-288892769FEB}">
      <dsp:nvSpPr>
        <dsp:cNvPr id="0" name=""/>
        <dsp:cNvSpPr/>
      </dsp:nvSpPr>
      <dsp:spPr>
        <a:xfrm>
          <a:off x="0" y="1384"/>
          <a:ext cx="2608682" cy="80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Emotional Dysregulation</a:t>
          </a:r>
          <a:endParaRPr lang="en-US" sz="2400" kern="1200"/>
        </a:p>
      </dsp:txBody>
      <dsp:txXfrm>
        <a:off x="39358" y="40742"/>
        <a:ext cx="2529966" cy="727544"/>
      </dsp:txXfrm>
    </dsp:sp>
    <dsp:sp modelId="{E1201308-13CD-014F-AB83-DFFD4A7743AA}">
      <dsp:nvSpPr>
        <dsp:cNvPr id="0" name=""/>
        <dsp:cNvSpPr/>
      </dsp:nvSpPr>
      <dsp:spPr>
        <a:xfrm rot="5400000">
          <a:off x="4605007" y="-1067740"/>
          <a:ext cx="645008" cy="4637657"/>
        </a:xfrm>
        <a:prstGeom prst="round2SameRect">
          <a:avLst/>
        </a:prstGeom>
        <a:solidFill>
          <a:schemeClr val="accent5">
            <a:tint val="40000"/>
            <a:alpha val="90000"/>
            <a:hueOff val="-2388933"/>
            <a:satOff val="533"/>
            <a:lumOff val="80"/>
            <a:alphaOff val="0"/>
          </a:schemeClr>
        </a:solidFill>
        <a:ln w="12700" cap="flat" cmpd="sng" algn="ctr">
          <a:solidFill>
            <a:schemeClr val="accent5">
              <a:tint val="40000"/>
              <a:alpha val="90000"/>
              <a:hueOff val="-2388933"/>
              <a:satOff val="533"/>
              <a:lumOff val="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Chronic exposure to stressors can contribute to heightened anxiety in children.</a:t>
          </a:r>
          <a:endParaRPr lang="en-US" sz="1300" kern="1200"/>
        </a:p>
      </dsp:txBody>
      <dsp:txXfrm rot="-5400000">
        <a:off x="2608683" y="960071"/>
        <a:ext cx="4606170" cy="582034"/>
      </dsp:txXfrm>
    </dsp:sp>
    <dsp:sp modelId="{A1445B2B-C9E7-424E-B0F6-CB02D7CEF8D4}">
      <dsp:nvSpPr>
        <dsp:cNvPr id="0" name=""/>
        <dsp:cNvSpPr/>
      </dsp:nvSpPr>
      <dsp:spPr>
        <a:xfrm>
          <a:off x="0" y="847958"/>
          <a:ext cx="2608682" cy="806260"/>
        </a:xfrm>
        <a:prstGeom prst="roundRect">
          <a:avLst/>
        </a:prstGeom>
        <a:solidFill>
          <a:schemeClr val="accent5">
            <a:hueOff val="-2430430"/>
            <a:satOff val="-16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Increased Anxiety</a:t>
          </a:r>
          <a:endParaRPr lang="en-US" sz="2400" kern="1200"/>
        </a:p>
      </dsp:txBody>
      <dsp:txXfrm>
        <a:off x="39358" y="887316"/>
        <a:ext cx="2529966" cy="727544"/>
      </dsp:txXfrm>
    </dsp:sp>
    <dsp:sp modelId="{18DDF250-143E-184B-8AEC-B7225AFEAD7F}">
      <dsp:nvSpPr>
        <dsp:cNvPr id="0" name=""/>
        <dsp:cNvSpPr/>
      </dsp:nvSpPr>
      <dsp:spPr>
        <a:xfrm rot="5400000">
          <a:off x="4605007" y="-221167"/>
          <a:ext cx="645008" cy="4637657"/>
        </a:xfrm>
        <a:prstGeom prst="round2SameRect">
          <a:avLst/>
        </a:prstGeom>
        <a:solidFill>
          <a:schemeClr val="accent5">
            <a:tint val="40000"/>
            <a:alpha val="90000"/>
            <a:hueOff val="-4777866"/>
            <a:satOff val="1067"/>
            <a:lumOff val="160"/>
            <a:alphaOff val="0"/>
          </a:schemeClr>
        </a:solidFill>
        <a:ln w="12700" cap="flat" cmpd="sng" algn="ctr">
          <a:solidFill>
            <a:schemeClr val="accent5">
              <a:tint val="40000"/>
              <a:alpha val="90000"/>
              <a:hueOff val="-4777866"/>
              <a:satOff val="1067"/>
              <a:lumOff val="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High-stress environments can increase the risk of depressive symptoms in children.</a:t>
          </a:r>
          <a:endParaRPr lang="en-US" sz="1300" kern="1200"/>
        </a:p>
      </dsp:txBody>
      <dsp:txXfrm rot="-5400000">
        <a:off x="2608683" y="1806644"/>
        <a:ext cx="4606170" cy="582034"/>
      </dsp:txXfrm>
    </dsp:sp>
    <dsp:sp modelId="{AB940DD9-0FC5-754F-B0D0-180300599CC0}">
      <dsp:nvSpPr>
        <dsp:cNvPr id="0" name=""/>
        <dsp:cNvSpPr/>
      </dsp:nvSpPr>
      <dsp:spPr>
        <a:xfrm>
          <a:off x="0" y="1694531"/>
          <a:ext cx="2608682" cy="806260"/>
        </a:xfrm>
        <a:prstGeom prst="roundRect">
          <a:avLst/>
        </a:prstGeom>
        <a:solidFill>
          <a:schemeClr val="accent5">
            <a:hueOff val="-4860860"/>
            <a:satOff val="-33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Depression</a:t>
          </a:r>
          <a:endParaRPr lang="en-US" sz="2400" kern="1200"/>
        </a:p>
      </dsp:txBody>
      <dsp:txXfrm>
        <a:off x="39358" y="1733889"/>
        <a:ext cx="2529966" cy="727544"/>
      </dsp:txXfrm>
    </dsp:sp>
    <dsp:sp modelId="{7EB1B61F-02EB-B24A-981C-BD0BBC0995A4}">
      <dsp:nvSpPr>
        <dsp:cNvPr id="0" name=""/>
        <dsp:cNvSpPr/>
      </dsp:nvSpPr>
      <dsp:spPr>
        <a:xfrm rot="5400000">
          <a:off x="4605007" y="625406"/>
          <a:ext cx="645008" cy="4637657"/>
        </a:xfrm>
        <a:prstGeom prst="round2SameRect">
          <a:avLst/>
        </a:prstGeom>
        <a:solidFill>
          <a:schemeClr val="accent5">
            <a:tint val="40000"/>
            <a:alpha val="90000"/>
            <a:hueOff val="-7166800"/>
            <a:satOff val="1600"/>
            <a:lumOff val="241"/>
            <a:alphaOff val="0"/>
          </a:schemeClr>
        </a:solidFill>
        <a:ln w="12700" cap="flat" cmpd="sng" algn="ctr">
          <a:solidFill>
            <a:schemeClr val="accent5">
              <a:tint val="40000"/>
              <a:alpha val="90000"/>
              <a:hueOff val="-7166800"/>
              <a:satOff val="1600"/>
              <a:lumOff val="2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Some children may express their emotional distress through challenging behaviors, such as defiance or aggression.</a:t>
          </a:r>
          <a:endParaRPr lang="en-US" sz="1300" kern="1200"/>
        </a:p>
      </dsp:txBody>
      <dsp:txXfrm rot="-5400000">
        <a:off x="2608683" y="2653218"/>
        <a:ext cx="4606170" cy="582034"/>
      </dsp:txXfrm>
    </dsp:sp>
    <dsp:sp modelId="{604E96DF-04D0-234E-97B0-21EA20D90E25}">
      <dsp:nvSpPr>
        <dsp:cNvPr id="0" name=""/>
        <dsp:cNvSpPr/>
      </dsp:nvSpPr>
      <dsp:spPr>
        <a:xfrm>
          <a:off x="0" y="2541105"/>
          <a:ext cx="2608682" cy="806260"/>
        </a:xfrm>
        <a:prstGeom prst="roundRect">
          <a:avLst/>
        </a:prstGeom>
        <a:solidFill>
          <a:schemeClr val="accent5">
            <a:hueOff val="-7291290"/>
            <a:satOff val="-496"/>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Behavioral Issues</a:t>
          </a:r>
          <a:endParaRPr lang="en-US" sz="2400" kern="1200"/>
        </a:p>
      </dsp:txBody>
      <dsp:txXfrm>
        <a:off x="39358" y="2580463"/>
        <a:ext cx="2529966" cy="727544"/>
      </dsp:txXfrm>
    </dsp:sp>
    <dsp:sp modelId="{22761134-51B4-DA49-975F-E8FA71F62761}">
      <dsp:nvSpPr>
        <dsp:cNvPr id="0" name=""/>
        <dsp:cNvSpPr/>
      </dsp:nvSpPr>
      <dsp:spPr>
        <a:xfrm rot="5400000">
          <a:off x="4605007" y="1471979"/>
          <a:ext cx="645008" cy="4637657"/>
        </a:xfrm>
        <a:prstGeom prst="round2SameRect">
          <a:avLst/>
        </a:prstGeom>
        <a:solidFill>
          <a:schemeClr val="accent5">
            <a:tint val="40000"/>
            <a:alpha val="90000"/>
            <a:hueOff val="-9555732"/>
            <a:satOff val="2134"/>
            <a:lumOff val="321"/>
            <a:alphaOff val="0"/>
          </a:schemeClr>
        </a:solidFill>
        <a:ln w="12700" cap="flat" cmpd="sng" algn="ctr">
          <a:solidFill>
            <a:schemeClr val="accent5">
              <a:tint val="40000"/>
              <a:alpha val="90000"/>
              <a:hueOff val="-9555732"/>
              <a:satOff val="2134"/>
              <a:lumOff val="3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dirty="0"/>
            <a:t>Stress can impact a child's cognitive functioning, making it difficult to focus and perform well academically.</a:t>
          </a:r>
          <a:endParaRPr lang="en-US" sz="1300" kern="1200" dirty="0"/>
        </a:p>
      </dsp:txBody>
      <dsp:txXfrm rot="-5400000">
        <a:off x="2608683" y="3499791"/>
        <a:ext cx="4606170" cy="582034"/>
      </dsp:txXfrm>
    </dsp:sp>
    <dsp:sp modelId="{CC48ADE9-D53C-E14F-95FF-67F6C91E73F9}">
      <dsp:nvSpPr>
        <dsp:cNvPr id="0" name=""/>
        <dsp:cNvSpPr/>
      </dsp:nvSpPr>
      <dsp:spPr>
        <a:xfrm>
          <a:off x="0" y="3387678"/>
          <a:ext cx="2608682" cy="806260"/>
        </a:xfrm>
        <a:prstGeom prst="roundRect">
          <a:avLst/>
        </a:prstGeom>
        <a:solidFill>
          <a:schemeClr val="accent5">
            <a:hueOff val="-9721720"/>
            <a:satOff val="-66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Academic Challenges</a:t>
          </a:r>
          <a:endParaRPr lang="en-US" sz="2400" kern="1200"/>
        </a:p>
      </dsp:txBody>
      <dsp:txXfrm>
        <a:off x="39358" y="3427036"/>
        <a:ext cx="2529966" cy="727544"/>
      </dsp:txXfrm>
    </dsp:sp>
    <dsp:sp modelId="{E007058E-183A-A04F-8273-6926D089F073}">
      <dsp:nvSpPr>
        <dsp:cNvPr id="0" name=""/>
        <dsp:cNvSpPr/>
      </dsp:nvSpPr>
      <dsp:spPr>
        <a:xfrm rot="5400000">
          <a:off x="4605007" y="2318553"/>
          <a:ext cx="645008" cy="4637657"/>
        </a:xfrm>
        <a:prstGeom prst="round2Same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CA" sz="1300" kern="1200"/>
            <a:t>Stress can manifest as physical symptoms in children, including headaches and stomachaches.</a:t>
          </a:r>
          <a:endParaRPr lang="en-US" sz="1300" kern="1200"/>
        </a:p>
      </dsp:txBody>
      <dsp:txXfrm rot="-5400000">
        <a:off x="2608683" y="4346365"/>
        <a:ext cx="4606170" cy="582034"/>
      </dsp:txXfrm>
    </dsp:sp>
    <dsp:sp modelId="{702475B4-28BE-0644-87B8-F4CC307F8634}">
      <dsp:nvSpPr>
        <dsp:cNvPr id="0" name=""/>
        <dsp:cNvSpPr/>
      </dsp:nvSpPr>
      <dsp:spPr>
        <a:xfrm>
          <a:off x="0" y="4234251"/>
          <a:ext cx="2608682" cy="806260"/>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a:t>Physical Symptoms</a:t>
          </a:r>
          <a:endParaRPr lang="en-US" sz="2400" kern="1200"/>
        </a:p>
      </dsp:txBody>
      <dsp:txXfrm>
        <a:off x="39358" y="4273609"/>
        <a:ext cx="2529966" cy="7275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DC3A0-9F8F-CE4D-9C82-64628E2BD1E1}">
      <dsp:nvSpPr>
        <dsp:cNvPr id="0" name=""/>
        <dsp:cNvSpPr/>
      </dsp:nvSpPr>
      <dsp:spPr>
        <a:xfrm>
          <a:off x="0" y="92604"/>
          <a:ext cx="5207210" cy="397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Optimal Arousal Range</a:t>
          </a:r>
          <a:endParaRPr lang="en-US" sz="1700" kern="1200"/>
        </a:p>
      </dsp:txBody>
      <dsp:txXfrm>
        <a:off x="19419" y="112023"/>
        <a:ext cx="5168372" cy="358962"/>
      </dsp:txXfrm>
    </dsp:sp>
    <dsp:sp modelId="{97229238-D6B9-C14C-84EB-53E3335D0A4A}">
      <dsp:nvSpPr>
        <dsp:cNvPr id="0" name=""/>
        <dsp:cNvSpPr/>
      </dsp:nvSpPr>
      <dsp:spPr>
        <a:xfrm>
          <a:off x="0" y="490404"/>
          <a:ext cx="520721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CA" sz="1300" kern="1200"/>
            <a:t>The Window of Tolerance represents the emotional and physiological arousal within which an individual is most comfortable and capable of functioning effectively.</a:t>
          </a:r>
          <a:endParaRPr lang="en-US" sz="1300" kern="1200"/>
        </a:p>
      </dsp:txBody>
      <dsp:txXfrm>
        <a:off x="0" y="490404"/>
        <a:ext cx="5207210" cy="563040"/>
      </dsp:txXfrm>
    </dsp:sp>
    <dsp:sp modelId="{AF666066-FFD3-3C43-802B-7ED7BB1D89E5}">
      <dsp:nvSpPr>
        <dsp:cNvPr id="0" name=""/>
        <dsp:cNvSpPr/>
      </dsp:nvSpPr>
      <dsp:spPr>
        <a:xfrm>
          <a:off x="0" y="1053444"/>
          <a:ext cx="5207210" cy="397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Hyperarousal</a:t>
          </a:r>
          <a:endParaRPr lang="en-US" sz="1700" kern="1200"/>
        </a:p>
      </dsp:txBody>
      <dsp:txXfrm>
        <a:off x="19419" y="1072863"/>
        <a:ext cx="5168372" cy="358962"/>
      </dsp:txXfrm>
    </dsp:sp>
    <dsp:sp modelId="{16AC39F0-A4F2-3040-9B73-9D3C96F492EA}">
      <dsp:nvSpPr>
        <dsp:cNvPr id="0" name=""/>
        <dsp:cNvSpPr/>
      </dsp:nvSpPr>
      <dsp:spPr>
        <a:xfrm>
          <a:off x="0" y="1451244"/>
          <a:ext cx="520721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CA" sz="1300" kern="1200" dirty="0"/>
            <a:t>Above the upper threshold of the window, individuals experience hyperarousal.</a:t>
          </a:r>
          <a:endParaRPr lang="en-US" sz="1300" kern="1200" dirty="0"/>
        </a:p>
      </dsp:txBody>
      <dsp:txXfrm>
        <a:off x="0" y="1451244"/>
        <a:ext cx="5207210" cy="387090"/>
      </dsp:txXfrm>
    </dsp:sp>
    <dsp:sp modelId="{755BE42A-67C3-9145-AA23-DCA57A0F9861}">
      <dsp:nvSpPr>
        <dsp:cNvPr id="0" name=""/>
        <dsp:cNvSpPr/>
      </dsp:nvSpPr>
      <dsp:spPr>
        <a:xfrm>
          <a:off x="0" y="1838334"/>
          <a:ext cx="5207210" cy="397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Hypoarousal</a:t>
          </a:r>
          <a:endParaRPr lang="en-US" sz="1700" kern="1200"/>
        </a:p>
      </dsp:txBody>
      <dsp:txXfrm>
        <a:off x="19419" y="1857753"/>
        <a:ext cx="5168372" cy="358962"/>
      </dsp:txXfrm>
    </dsp:sp>
    <dsp:sp modelId="{35E452FB-DA09-4A4D-8FED-28EEBABC9300}">
      <dsp:nvSpPr>
        <dsp:cNvPr id="0" name=""/>
        <dsp:cNvSpPr/>
      </dsp:nvSpPr>
      <dsp:spPr>
        <a:xfrm>
          <a:off x="0" y="2236134"/>
          <a:ext cx="520721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CA" sz="1300" kern="1200"/>
            <a:t>Below the lower threshold of the window, individuals enter a state of hypoarousal.</a:t>
          </a:r>
          <a:endParaRPr lang="en-US" sz="1300" kern="1200"/>
        </a:p>
      </dsp:txBody>
      <dsp:txXfrm>
        <a:off x="0" y="2236134"/>
        <a:ext cx="5207210" cy="387090"/>
      </dsp:txXfrm>
    </dsp:sp>
    <dsp:sp modelId="{25862541-437B-0C4B-AB34-D65C28B1F1E6}">
      <dsp:nvSpPr>
        <dsp:cNvPr id="0" name=""/>
        <dsp:cNvSpPr/>
      </dsp:nvSpPr>
      <dsp:spPr>
        <a:xfrm>
          <a:off x="0" y="2623224"/>
          <a:ext cx="5207210" cy="397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Regulation and Flexibility</a:t>
          </a:r>
          <a:endParaRPr lang="en-US" sz="1700" kern="1200"/>
        </a:p>
      </dsp:txBody>
      <dsp:txXfrm>
        <a:off x="19419" y="2642643"/>
        <a:ext cx="5168372" cy="358962"/>
      </dsp:txXfrm>
    </dsp:sp>
    <dsp:sp modelId="{7CBD850E-33DB-B94A-963D-3F6D6A1A750D}">
      <dsp:nvSpPr>
        <dsp:cNvPr id="0" name=""/>
        <dsp:cNvSpPr/>
      </dsp:nvSpPr>
      <dsp:spPr>
        <a:xfrm>
          <a:off x="0" y="3021024"/>
          <a:ext cx="5207210"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CA" sz="1300" kern="1200"/>
            <a:t>The goal is to help individuals expand their window of tolerance, allowing them to tolerate a broader range of emotional and physiological states.</a:t>
          </a:r>
          <a:endParaRPr lang="en-US" sz="1300" kern="1200"/>
        </a:p>
      </dsp:txBody>
      <dsp:txXfrm>
        <a:off x="0" y="3021024"/>
        <a:ext cx="5207210" cy="563040"/>
      </dsp:txXfrm>
    </dsp:sp>
    <dsp:sp modelId="{5A2FB167-4A1A-EC42-92F1-0BB995CEEB23}">
      <dsp:nvSpPr>
        <dsp:cNvPr id="0" name=""/>
        <dsp:cNvSpPr/>
      </dsp:nvSpPr>
      <dsp:spPr>
        <a:xfrm>
          <a:off x="0" y="3584064"/>
          <a:ext cx="5207210" cy="3978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Trauma and Window of Tolerance</a:t>
          </a:r>
          <a:endParaRPr lang="en-US" sz="1700" kern="1200"/>
        </a:p>
      </dsp:txBody>
      <dsp:txXfrm>
        <a:off x="19419" y="3603483"/>
        <a:ext cx="5168372" cy="358962"/>
      </dsp:txXfrm>
    </dsp:sp>
    <dsp:sp modelId="{E6677F8D-E5DD-CD4F-B20E-2ADA54A41A42}">
      <dsp:nvSpPr>
        <dsp:cNvPr id="0" name=""/>
        <dsp:cNvSpPr/>
      </dsp:nvSpPr>
      <dsp:spPr>
        <a:xfrm>
          <a:off x="0" y="3981864"/>
          <a:ext cx="5207210"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2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CA" sz="1300" kern="1200"/>
            <a:t>The Window of Tolerance theory is often applied in the context of trauma.</a:t>
          </a:r>
          <a:endParaRPr lang="en-US" sz="1300" kern="1200"/>
        </a:p>
      </dsp:txBody>
      <dsp:txXfrm>
        <a:off x="0" y="3981864"/>
        <a:ext cx="5207210" cy="387090"/>
      </dsp:txXfrm>
    </dsp:sp>
    <dsp:sp modelId="{DE0160E5-FBF4-794F-86AA-2757822AAD6C}">
      <dsp:nvSpPr>
        <dsp:cNvPr id="0" name=""/>
        <dsp:cNvSpPr/>
      </dsp:nvSpPr>
      <dsp:spPr>
        <a:xfrm>
          <a:off x="0" y="4368954"/>
          <a:ext cx="5207210" cy="397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Individual Differences</a:t>
          </a:r>
          <a:endParaRPr lang="en-US" sz="1700" kern="1200"/>
        </a:p>
      </dsp:txBody>
      <dsp:txXfrm>
        <a:off x="19419" y="4388373"/>
        <a:ext cx="5168372" cy="358962"/>
      </dsp:txXfrm>
    </dsp:sp>
    <dsp:sp modelId="{790330B1-53D7-4440-99BC-23EF8B48DC88}">
      <dsp:nvSpPr>
        <dsp:cNvPr id="0" name=""/>
        <dsp:cNvSpPr/>
      </dsp:nvSpPr>
      <dsp:spPr>
        <a:xfrm>
          <a:off x="0" y="4815715"/>
          <a:ext cx="5207210" cy="397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a:t>Therapeutic Applications</a:t>
          </a:r>
          <a:endParaRPr lang="en-US" sz="1700" kern="1200"/>
        </a:p>
      </dsp:txBody>
      <dsp:txXfrm>
        <a:off x="19419" y="4835134"/>
        <a:ext cx="5168372" cy="3589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7B8A-1B7F-4249-9554-9F505216E48C}">
      <dsp:nvSpPr>
        <dsp:cNvPr id="0" name=""/>
        <dsp:cNvSpPr/>
      </dsp:nvSpPr>
      <dsp:spPr>
        <a:xfrm>
          <a:off x="0" y="438666"/>
          <a:ext cx="5201121" cy="6378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3665" tIns="187452" rIns="403665" bIns="64008" numCol="1" spcCol="1270" anchor="t" anchorCtr="0">
          <a:noAutofit/>
        </a:bodyPr>
        <a:lstStyle/>
        <a:p>
          <a:pPr marL="57150" lvl="1" indent="-57150" algn="l" defTabSz="400050">
            <a:lnSpc>
              <a:spcPct val="90000"/>
            </a:lnSpc>
            <a:spcBef>
              <a:spcPct val="0"/>
            </a:spcBef>
            <a:spcAft>
              <a:spcPct val="15000"/>
            </a:spcAft>
            <a:buChar char="•"/>
          </a:pPr>
          <a:r>
            <a:rPr lang="en-CA" sz="900" kern="1200" dirty="0"/>
            <a:t>Children in high-stress environments often operate at the edges of their window of tolerance</a:t>
          </a:r>
          <a:endParaRPr lang="en-US" sz="900" kern="1200" dirty="0"/>
        </a:p>
        <a:p>
          <a:pPr marL="57150" lvl="1" indent="-57150" algn="l" defTabSz="400050">
            <a:lnSpc>
              <a:spcPct val="90000"/>
            </a:lnSpc>
            <a:spcBef>
              <a:spcPct val="0"/>
            </a:spcBef>
            <a:spcAft>
              <a:spcPct val="15000"/>
            </a:spcAft>
            <a:buChar char="•"/>
          </a:pPr>
          <a:r>
            <a:rPr lang="en-CA" sz="900" kern="1200"/>
            <a:t>Chronic exposure to stressors can push them into states of hyperarousal or hypoarousal</a:t>
          </a:r>
          <a:endParaRPr lang="en-US" sz="900" kern="1200"/>
        </a:p>
      </dsp:txBody>
      <dsp:txXfrm>
        <a:off x="0" y="438666"/>
        <a:ext cx="5201121" cy="637875"/>
      </dsp:txXfrm>
    </dsp:sp>
    <dsp:sp modelId="{2E3C7F41-64FD-9249-8D14-E8F580F8E2FB}">
      <dsp:nvSpPr>
        <dsp:cNvPr id="0" name=""/>
        <dsp:cNvSpPr/>
      </dsp:nvSpPr>
      <dsp:spPr>
        <a:xfrm>
          <a:off x="260056" y="305826"/>
          <a:ext cx="3640784" cy="2656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Assessing Emotional Regulation</a:t>
          </a:r>
          <a:endParaRPr lang="en-US" sz="900" kern="1200"/>
        </a:p>
      </dsp:txBody>
      <dsp:txXfrm>
        <a:off x="273025" y="318795"/>
        <a:ext cx="3614846" cy="239742"/>
      </dsp:txXfrm>
    </dsp:sp>
    <dsp:sp modelId="{2940D9CD-CA96-3849-BCA8-83E774F34733}">
      <dsp:nvSpPr>
        <dsp:cNvPr id="0" name=""/>
        <dsp:cNvSpPr/>
      </dsp:nvSpPr>
      <dsp:spPr>
        <a:xfrm>
          <a:off x="0" y="1257981"/>
          <a:ext cx="5201121" cy="637875"/>
        </a:xfrm>
        <a:prstGeom prst="rect">
          <a:avLst/>
        </a:prstGeom>
        <a:solidFill>
          <a:schemeClr val="lt1">
            <a:alpha val="90000"/>
            <a:hueOff val="0"/>
            <a:satOff val="0"/>
            <a:lumOff val="0"/>
            <a:alphaOff val="0"/>
          </a:schemeClr>
        </a:solidFill>
        <a:ln w="6350" cap="flat" cmpd="sng" algn="ctr">
          <a:solidFill>
            <a:schemeClr val="accent5">
              <a:hueOff val="-2025358"/>
              <a:satOff val="-138"/>
              <a:lumOff val="3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3665" tIns="187452" rIns="403665" bIns="64008" numCol="1" spcCol="1270" anchor="t" anchorCtr="0">
          <a:noAutofit/>
        </a:bodyPr>
        <a:lstStyle/>
        <a:p>
          <a:pPr marL="57150" lvl="1" indent="-57150" algn="l" defTabSz="400050">
            <a:lnSpc>
              <a:spcPct val="90000"/>
            </a:lnSpc>
            <a:spcBef>
              <a:spcPct val="0"/>
            </a:spcBef>
            <a:spcAft>
              <a:spcPct val="15000"/>
            </a:spcAft>
            <a:buChar char="•"/>
          </a:pPr>
          <a:r>
            <a:rPr lang="en-CA" sz="900" kern="1200"/>
            <a:t>Recognizing a child's window of tolerance can help identify specific triggers or stressors</a:t>
          </a:r>
          <a:endParaRPr lang="en-US" sz="900" kern="1200"/>
        </a:p>
        <a:p>
          <a:pPr marL="57150" lvl="1" indent="-57150" algn="l" defTabSz="400050">
            <a:lnSpc>
              <a:spcPct val="90000"/>
            </a:lnSpc>
            <a:spcBef>
              <a:spcPct val="0"/>
            </a:spcBef>
            <a:spcAft>
              <a:spcPct val="15000"/>
            </a:spcAft>
            <a:buChar char="•"/>
          </a:pPr>
          <a:r>
            <a:rPr lang="en-CA" sz="900" kern="1200"/>
            <a:t>Caregivers and professionals can tailor interventions to address those specific sources of distress</a:t>
          </a:r>
          <a:endParaRPr lang="en-US" sz="900" kern="1200"/>
        </a:p>
      </dsp:txBody>
      <dsp:txXfrm>
        <a:off x="0" y="1257981"/>
        <a:ext cx="5201121" cy="637875"/>
      </dsp:txXfrm>
    </dsp:sp>
    <dsp:sp modelId="{76A432D2-D8E3-E949-81BE-1172A887E02E}">
      <dsp:nvSpPr>
        <dsp:cNvPr id="0" name=""/>
        <dsp:cNvSpPr/>
      </dsp:nvSpPr>
      <dsp:spPr>
        <a:xfrm>
          <a:off x="260056" y="1125141"/>
          <a:ext cx="3640784" cy="265680"/>
        </a:xfrm>
        <a:prstGeom prst="roundRect">
          <a:avLst/>
        </a:prstGeom>
        <a:gradFill rotWithShape="0">
          <a:gsLst>
            <a:gs pos="0">
              <a:schemeClr val="accent5">
                <a:hueOff val="-2025358"/>
                <a:satOff val="-138"/>
                <a:lumOff val="327"/>
                <a:alphaOff val="0"/>
                <a:satMod val="103000"/>
                <a:lumMod val="102000"/>
                <a:tint val="94000"/>
              </a:schemeClr>
            </a:gs>
            <a:gs pos="50000">
              <a:schemeClr val="accent5">
                <a:hueOff val="-2025358"/>
                <a:satOff val="-138"/>
                <a:lumOff val="327"/>
                <a:alphaOff val="0"/>
                <a:satMod val="110000"/>
                <a:lumMod val="100000"/>
                <a:shade val="100000"/>
              </a:schemeClr>
            </a:gs>
            <a:gs pos="100000">
              <a:schemeClr val="accent5">
                <a:hueOff val="-2025358"/>
                <a:satOff val="-138"/>
                <a:lumOff val="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Identifying Triggers and Stressors</a:t>
          </a:r>
          <a:endParaRPr lang="en-US" sz="900" kern="1200"/>
        </a:p>
      </dsp:txBody>
      <dsp:txXfrm>
        <a:off x="273025" y="1138110"/>
        <a:ext cx="3614846" cy="239742"/>
      </dsp:txXfrm>
    </dsp:sp>
    <dsp:sp modelId="{98DEAA36-2E0B-D448-A9D1-75DDD4226FA5}">
      <dsp:nvSpPr>
        <dsp:cNvPr id="0" name=""/>
        <dsp:cNvSpPr/>
      </dsp:nvSpPr>
      <dsp:spPr>
        <a:xfrm>
          <a:off x="0" y="2077296"/>
          <a:ext cx="5201121" cy="375637"/>
        </a:xfrm>
        <a:prstGeom prst="rect">
          <a:avLst/>
        </a:prstGeom>
        <a:solidFill>
          <a:schemeClr val="lt1">
            <a:alpha val="90000"/>
            <a:hueOff val="0"/>
            <a:satOff val="0"/>
            <a:lumOff val="0"/>
            <a:alphaOff val="0"/>
          </a:schemeClr>
        </a:solidFill>
        <a:ln w="6350" cap="flat" cmpd="sng" algn="ctr">
          <a:solidFill>
            <a:schemeClr val="accent5">
              <a:hueOff val="-4050717"/>
              <a:satOff val="-275"/>
              <a:lumOff val="6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3665" tIns="187452" rIns="403665" bIns="64008" numCol="1" spcCol="1270" anchor="t" anchorCtr="0">
          <a:noAutofit/>
        </a:bodyPr>
        <a:lstStyle/>
        <a:p>
          <a:pPr marL="57150" lvl="1" indent="-57150" algn="l" defTabSz="400050">
            <a:lnSpc>
              <a:spcPct val="90000"/>
            </a:lnSpc>
            <a:spcBef>
              <a:spcPct val="0"/>
            </a:spcBef>
            <a:spcAft>
              <a:spcPct val="15000"/>
            </a:spcAft>
            <a:buChar char="•"/>
          </a:pPr>
          <a:r>
            <a:rPr lang="en-CA" sz="900" kern="1200"/>
            <a:t>The Window of Tolerance theory is crucial in the context of trauma-informed care</a:t>
          </a:r>
          <a:endParaRPr lang="en-US" sz="900" kern="1200"/>
        </a:p>
      </dsp:txBody>
      <dsp:txXfrm>
        <a:off x="0" y="2077296"/>
        <a:ext cx="5201121" cy="375637"/>
      </dsp:txXfrm>
    </dsp:sp>
    <dsp:sp modelId="{DC8D83C5-056B-464F-BEDC-BC6C42351BEC}">
      <dsp:nvSpPr>
        <dsp:cNvPr id="0" name=""/>
        <dsp:cNvSpPr/>
      </dsp:nvSpPr>
      <dsp:spPr>
        <a:xfrm>
          <a:off x="260056" y="1944456"/>
          <a:ext cx="3640784" cy="26568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Trauma-Informed Care</a:t>
          </a:r>
          <a:endParaRPr lang="en-US" sz="900" kern="1200"/>
        </a:p>
      </dsp:txBody>
      <dsp:txXfrm>
        <a:off x="273025" y="1957425"/>
        <a:ext cx="3614846" cy="239742"/>
      </dsp:txXfrm>
    </dsp:sp>
    <dsp:sp modelId="{73873EC0-558B-5144-A0F6-24289BBC2A3C}">
      <dsp:nvSpPr>
        <dsp:cNvPr id="0" name=""/>
        <dsp:cNvSpPr/>
      </dsp:nvSpPr>
      <dsp:spPr>
        <a:xfrm>
          <a:off x="0" y="2634374"/>
          <a:ext cx="5201121" cy="226800"/>
        </a:xfrm>
        <a:prstGeom prst="rect">
          <a:avLst/>
        </a:prstGeom>
        <a:solidFill>
          <a:schemeClr val="lt1">
            <a:alpha val="90000"/>
            <a:hueOff val="0"/>
            <a:satOff val="0"/>
            <a:lumOff val="0"/>
            <a:alphaOff val="0"/>
          </a:schemeClr>
        </a:solidFill>
        <a:ln w="635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6C8A59-D2BC-A645-B2A1-29679E31B589}">
      <dsp:nvSpPr>
        <dsp:cNvPr id="0" name=""/>
        <dsp:cNvSpPr/>
      </dsp:nvSpPr>
      <dsp:spPr>
        <a:xfrm>
          <a:off x="260056" y="2501534"/>
          <a:ext cx="3640784" cy="2656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Teaching Emotional Regulation</a:t>
          </a:r>
          <a:endParaRPr lang="en-US" sz="900" kern="1200"/>
        </a:p>
      </dsp:txBody>
      <dsp:txXfrm>
        <a:off x="273025" y="2514503"/>
        <a:ext cx="3614846" cy="239742"/>
      </dsp:txXfrm>
    </dsp:sp>
    <dsp:sp modelId="{CEB31380-D6C9-2F4D-A955-5774D5ED7E15}">
      <dsp:nvSpPr>
        <dsp:cNvPr id="0" name=""/>
        <dsp:cNvSpPr/>
      </dsp:nvSpPr>
      <dsp:spPr>
        <a:xfrm>
          <a:off x="0" y="3042614"/>
          <a:ext cx="5201121" cy="226800"/>
        </a:xfrm>
        <a:prstGeom prst="rect">
          <a:avLst/>
        </a:prstGeom>
        <a:solidFill>
          <a:schemeClr val="lt1">
            <a:alpha val="90000"/>
            <a:hueOff val="0"/>
            <a:satOff val="0"/>
            <a:lumOff val="0"/>
            <a:alphaOff val="0"/>
          </a:schemeClr>
        </a:solidFill>
        <a:ln w="6350" cap="flat" cmpd="sng" algn="ctr">
          <a:solidFill>
            <a:schemeClr val="accent5">
              <a:hueOff val="-8101434"/>
              <a:satOff val="-551"/>
              <a:lumOff val="1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FEC99BDB-6424-1F48-A664-56B59259C2B2}">
      <dsp:nvSpPr>
        <dsp:cNvPr id="0" name=""/>
        <dsp:cNvSpPr/>
      </dsp:nvSpPr>
      <dsp:spPr>
        <a:xfrm>
          <a:off x="260056" y="2909774"/>
          <a:ext cx="3640784" cy="26568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Creating Safe Spaces</a:t>
          </a:r>
          <a:endParaRPr lang="en-US" sz="900" kern="1200"/>
        </a:p>
      </dsp:txBody>
      <dsp:txXfrm>
        <a:off x="273025" y="2922743"/>
        <a:ext cx="3614846" cy="239742"/>
      </dsp:txXfrm>
    </dsp:sp>
    <dsp:sp modelId="{6F4E901F-21E8-884F-AFBD-580A4070E06F}">
      <dsp:nvSpPr>
        <dsp:cNvPr id="0" name=""/>
        <dsp:cNvSpPr/>
      </dsp:nvSpPr>
      <dsp:spPr>
        <a:xfrm>
          <a:off x="0" y="3450854"/>
          <a:ext cx="5201121" cy="226800"/>
        </a:xfrm>
        <a:prstGeom prst="rect">
          <a:avLst/>
        </a:prstGeom>
        <a:solidFill>
          <a:schemeClr val="lt1">
            <a:alpha val="90000"/>
            <a:hueOff val="0"/>
            <a:satOff val="0"/>
            <a:lumOff val="0"/>
            <a:alphaOff val="0"/>
          </a:schemeClr>
        </a:solidFill>
        <a:ln w="6350" cap="flat" cmpd="sng" algn="ctr">
          <a:solidFill>
            <a:schemeClr val="accent5">
              <a:hueOff val="-10126791"/>
              <a:satOff val="-688"/>
              <a:lumOff val="1634"/>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2CBC3E-366A-2348-8D23-7155E8BD36CD}">
      <dsp:nvSpPr>
        <dsp:cNvPr id="0" name=""/>
        <dsp:cNvSpPr/>
      </dsp:nvSpPr>
      <dsp:spPr>
        <a:xfrm>
          <a:off x="260056" y="3318014"/>
          <a:ext cx="3640784" cy="265680"/>
        </a:xfrm>
        <a:prstGeom prst="roundRect">
          <a:avLst/>
        </a:prstGeom>
        <a:gradFill rotWithShape="0">
          <a:gsLst>
            <a:gs pos="0">
              <a:schemeClr val="accent5">
                <a:hueOff val="-10126791"/>
                <a:satOff val="-688"/>
                <a:lumOff val="1634"/>
                <a:alphaOff val="0"/>
                <a:satMod val="103000"/>
                <a:lumMod val="102000"/>
                <a:tint val="94000"/>
              </a:schemeClr>
            </a:gs>
            <a:gs pos="50000">
              <a:schemeClr val="accent5">
                <a:hueOff val="-10126791"/>
                <a:satOff val="-688"/>
                <a:lumOff val="1634"/>
                <a:alphaOff val="0"/>
                <a:satMod val="110000"/>
                <a:lumMod val="100000"/>
                <a:shade val="100000"/>
              </a:schemeClr>
            </a:gs>
            <a:gs pos="100000">
              <a:schemeClr val="accent5">
                <a:hueOff val="-10126791"/>
                <a:satOff val="-688"/>
                <a:lumOff val="16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Promoting Resilience</a:t>
          </a:r>
          <a:endParaRPr lang="en-US" sz="900" kern="1200"/>
        </a:p>
      </dsp:txBody>
      <dsp:txXfrm>
        <a:off x="273025" y="3330983"/>
        <a:ext cx="3614846" cy="239742"/>
      </dsp:txXfrm>
    </dsp:sp>
    <dsp:sp modelId="{A6DCD39F-E044-C74B-AA41-1EB490D45A54}">
      <dsp:nvSpPr>
        <dsp:cNvPr id="0" name=""/>
        <dsp:cNvSpPr/>
      </dsp:nvSpPr>
      <dsp:spPr>
        <a:xfrm>
          <a:off x="0" y="3859094"/>
          <a:ext cx="5201121" cy="226800"/>
        </a:xfrm>
        <a:prstGeom prst="rect">
          <a:avLst/>
        </a:prstGeom>
        <a:solidFill>
          <a:schemeClr val="lt1">
            <a:alpha val="90000"/>
            <a:hueOff val="0"/>
            <a:satOff val="0"/>
            <a:lumOff val="0"/>
            <a:alphaOff val="0"/>
          </a:schemeClr>
        </a:solidFill>
        <a:ln w="635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0E0CB60-1522-904D-8725-3A2F445C273A}">
      <dsp:nvSpPr>
        <dsp:cNvPr id="0" name=""/>
        <dsp:cNvSpPr/>
      </dsp:nvSpPr>
      <dsp:spPr>
        <a:xfrm>
          <a:off x="260056" y="3726254"/>
          <a:ext cx="3640784" cy="2656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613" tIns="0" rIns="137613" bIns="0" numCol="1" spcCol="1270" anchor="ctr" anchorCtr="0">
          <a:noAutofit/>
        </a:bodyPr>
        <a:lstStyle/>
        <a:p>
          <a:pPr marL="0" lvl="0" indent="0" algn="l" defTabSz="400050">
            <a:lnSpc>
              <a:spcPct val="100000"/>
            </a:lnSpc>
            <a:spcBef>
              <a:spcPct val="0"/>
            </a:spcBef>
            <a:spcAft>
              <a:spcPct val="35000"/>
            </a:spcAft>
            <a:buNone/>
          </a:pPr>
          <a:r>
            <a:rPr lang="en-CA" sz="900" kern="1200"/>
            <a:t>Preventing Overwhelm</a:t>
          </a:r>
          <a:endParaRPr lang="en-US" sz="900" kern="1200"/>
        </a:p>
      </dsp:txBody>
      <dsp:txXfrm>
        <a:off x="273025" y="3739223"/>
        <a:ext cx="3614846"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B7CFC-A18A-DD46-B735-27E74CFA2A3D}">
      <dsp:nvSpPr>
        <dsp:cNvPr id="0" name=""/>
        <dsp:cNvSpPr/>
      </dsp:nvSpPr>
      <dsp:spPr>
        <a:xfrm>
          <a:off x="0" y="235311"/>
          <a:ext cx="7442201" cy="90719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597" tIns="249936" rIns="57759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a:t>Traditional roles such as parent, child, grandparent</a:t>
          </a:r>
          <a:endParaRPr lang="en-US" sz="1800" kern="1200"/>
        </a:p>
        <a:p>
          <a:pPr marL="171450" lvl="1" indent="-171450" algn="l" defTabSz="800100">
            <a:lnSpc>
              <a:spcPct val="90000"/>
            </a:lnSpc>
            <a:spcBef>
              <a:spcPct val="0"/>
            </a:spcBef>
            <a:spcAft>
              <a:spcPct val="15000"/>
            </a:spcAft>
            <a:buChar char="•"/>
          </a:pPr>
          <a:r>
            <a:rPr lang="en-CA" sz="1800" kern="1200"/>
            <a:t>Individual skills and interests can also determine roles</a:t>
          </a:r>
          <a:endParaRPr lang="en-US" sz="1800" kern="1200"/>
        </a:p>
      </dsp:txBody>
      <dsp:txXfrm>
        <a:off x="0" y="235311"/>
        <a:ext cx="7442201" cy="907199"/>
      </dsp:txXfrm>
    </dsp:sp>
    <dsp:sp modelId="{497A85E2-3AAD-1342-AC7F-6051728C1C65}">
      <dsp:nvSpPr>
        <dsp:cNvPr id="0" name=""/>
        <dsp:cNvSpPr/>
      </dsp:nvSpPr>
      <dsp:spPr>
        <a:xfrm>
          <a:off x="372110" y="58191"/>
          <a:ext cx="5209540"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908" tIns="0" rIns="196908" bIns="0" numCol="1" spcCol="1270" anchor="ctr" anchorCtr="0">
          <a:noAutofit/>
        </a:bodyPr>
        <a:lstStyle/>
        <a:p>
          <a:pPr marL="0" lvl="0" indent="0" algn="l" defTabSz="800100">
            <a:lnSpc>
              <a:spcPct val="90000"/>
            </a:lnSpc>
            <a:spcBef>
              <a:spcPct val="0"/>
            </a:spcBef>
            <a:spcAft>
              <a:spcPct val="35000"/>
            </a:spcAft>
            <a:buNone/>
          </a:pPr>
          <a:r>
            <a:rPr lang="en-CA" sz="1800" kern="1200"/>
            <a:t>Roles and Responsibilities within a Family</a:t>
          </a:r>
          <a:endParaRPr lang="en-US" sz="1800" kern="1200"/>
        </a:p>
      </dsp:txBody>
      <dsp:txXfrm>
        <a:off x="389403" y="75484"/>
        <a:ext cx="5174954" cy="319654"/>
      </dsp:txXfrm>
    </dsp:sp>
    <dsp:sp modelId="{FF50D5EA-BB71-594B-B638-20EBC0EE6A7E}">
      <dsp:nvSpPr>
        <dsp:cNvPr id="0" name=""/>
        <dsp:cNvSpPr/>
      </dsp:nvSpPr>
      <dsp:spPr>
        <a:xfrm>
          <a:off x="0" y="1384431"/>
          <a:ext cx="7442201" cy="1398600"/>
        </a:xfrm>
        <a:prstGeom prst="rect">
          <a:avLst/>
        </a:prstGeom>
        <a:solidFill>
          <a:schemeClr val="lt1">
            <a:alpha val="90000"/>
            <a:hueOff val="0"/>
            <a:satOff val="0"/>
            <a:lumOff val="0"/>
            <a:alphaOff val="0"/>
          </a:schemeClr>
        </a:solidFill>
        <a:ln w="1270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597" tIns="249936" rIns="57759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a:t>Healthy communication involves active listening and open dialogue</a:t>
          </a:r>
          <a:endParaRPr lang="en-US" sz="1800" kern="1200"/>
        </a:p>
        <a:p>
          <a:pPr marL="171450" lvl="1" indent="-171450" algn="l" defTabSz="800100">
            <a:lnSpc>
              <a:spcPct val="90000"/>
            </a:lnSpc>
            <a:spcBef>
              <a:spcPct val="0"/>
            </a:spcBef>
            <a:spcAft>
              <a:spcPct val="15000"/>
            </a:spcAft>
            <a:buChar char="•"/>
          </a:pPr>
          <a:r>
            <a:rPr lang="en-CA" sz="1800" kern="1200"/>
            <a:t>Poor communication can lead to misunderstandings and conflicts</a:t>
          </a:r>
          <a:endParaRPr lang="en-US" sz="1800" kern="1200"/>
        </a:p>
      </dsp:txBody>
      <dsp:txXfrm>
        <a:off x="0" y="1384431"/>
        <a:ext cx="7442201" cy="1398600"/>
      </dsp:txXfrm>
    </dsp:sp>
    <dsp:sp modelId="{3321D83C-FFCE-D94D-813E-C282278FF4E0}">
      <dsp:nvSpPr>
        <dsp:cNvPr id="0" name=""/>
        <dsp:cNvSpPr/>
      </dsp:nvSpPr>
      <dsp:spPr>
        <a:xfrm>
          <a:off x="372110" y="1207311"/>
          <a:ext cx="5209540" cy="354240"/>
        </a:xfrm>
        <a:prstGeom prst="roundRect">
          <a:avLst/>
        </a:prstGeom>
        <a:solidFill>
          <a:schemeClr val="accent5">
            <a:hueOff val="-3038037"/>
            <a:satOff val="-207"/>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908" tIns="0" rIns="196908" bIns="0" numCol="1" spcCol="1270" anchor="ctr" anchorCtr="0">
          <a:noAutofit/>
        </a:bodyPr>
        <a:lstStyle/>
        <a:p>
          <a:pPr marL="0" lvl="0" indent="0" algn="l" defTabSz="800100">
            <a:lnSpc>
              <a:spcPct val="90000"/>
            </a:lnSpc>
            <a:spcBef>
              <a:spcPct val="0"/>
            </a:spcBef>
            <a:spcAft>
              <a:spcPct val="35000"/>
            </a:spcAft>
            <a:buNone/>
          </a:pPr>
          <a:r>
            <a:rPr lang="en-CA" sz="1800" kern="1200"/>
            <a:t>Communication Styles and their Impact</a:t>
          </a:r>
          <a:endParaRPr lang="en-US" sz="1800" kern="1200"/>
        </a:p>
      </dsp:txBody>
      <dsp:txXfrm>
        <a:off x="389403" y="1224604"/>
        <a:ext cx="5174954" cy="319654"/>
      </dsp:txXfrm>
    </dsp:sp>
    <dsp:sp modelId="{84B6EF89-EF8F-B94F-AB48-AC6BB93199C5}">
      <dsp:nvSpPr>
        <dsp:cNvPr id="0" name=""/>
        <dsp:cNvSpPr/>
      </dsp:nvSpPr>
      <dsp:spPr>
        <a:xfrm>
          <a:off x="0" y="3024951"/>
          <a:ext cx="7442201" cy="907199"/>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597" tIns="249936" rIns="57759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a:t>Some families have clear hierarchies and power dynamics</a:t>
          </a:r>
          <a:endParaRPr lang="en-US" sz="1800" kern="1200"/>
        </a:p>
        <a:p>
          <a:pPr marL="171450" lvl="1" indent="-171450" algn="l" defTabSz="800100">
            <a:lnSpc>
              <a:spcPct val="90000"/>
            </a:lnSpc>
            <a:spcBef>
              <a:spcPct val="0"/>
            </a:spcBef>
            <a:spcAft>
              <a:spcPct val="15000"/>
            </a:spcAft>
            <a:buChar char="•"/>
          </a:pPr>
          <a:r>
            <a:rPr lang="en-CA" sz="1800" kern="1200"/>
            <a:t>Can influence decision-making and conflict resolution</a:t>
          </a:r>
          <a:endParaRPr lang="en-US" sz="1800" kern="1200"/>
        </a:p>
      </dsp:txBody>
      <dsp:txXfrm>
        <a:off x="0" y="3024951"/>
        <a:ext cx="7442201" cy="907199"/>
      </dsp:txXfrm>
    </dsp:sp>
    <dsp:sp modelId="{30AD652F-74C9-B64E-8A6B-0D69C8EE462F}">
      <dsp:nvSpPr>
        <dsp:cNvPr id="0" name=""/>
        <dsp:cNvSpPr/>
      </dsp:nvSpPr>
      <dsp:spPr>
        <a:xfrm>
          <a:off x="372110" y="2847831"/>
          <a:ext cx="5209540" cy="354240"/>
        </a:xfrm>
        <a:prstGeom prst="roundRect">
          <a:avLst/>
        </a:prstGeom>
        <a:solidFill>
          <a:schemeClr val="accent5">
            <a:hueOff val="-6076075"/>
            <a:satOff val="-413"/>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908" tIns="0" rIns="196908" bIns="0" numCol="1" spcCol="1270" anchor="ctr" anchorCtr="0">
          <a:noAutofit/>
        </a:bodyPr>
        <a:lstStyle/>
        <a:p>
          <a:pPr marL="0" lvl="0" indent="0" algn="l" defTabSz="800100">
            <a:lnSpc>
              <a:spcPct val="90000"/>
            </a:lnSpc>
            <a:spcBef>
              <a:spcPct val="0"/>
            </a:spcBef>
            <a:spcAft>
              <a:spcPct val="35000"/>
            </a:spcAft>
            <a:buNone/>
          </a:pPr>
          <a:r>
            <a:rPr lang="en-CA" sz="1800" kern="1200"/>
            <a:t>Hierarchy and Power Dynamics</a:t>
          </a:r>
          <a:endParaRPr lang="en-US" sz="1800" kern="1200"/>
        </a:p>
      </dsp:txBody>
      <dsp:txXfrm>
        <a:off x="389403" y="2865124"/>
        <a:ext cx="5174954" cy="319654"/>
      </dsp:txXfrm>
    </dsp:sp>
    <dsp:sp modelId="{2FA2885F-D9ED-3746-ADCA-28E8E277A761}">
      <dsp:nvSpPr>
        <dsp:cNvPr id="0" name=""/>
        <dsp:cNvSpPr/>
      </dsp:nvSpPr>
      <dsp:spPr>
        <a:xfrm>
          <a:off x="0" y="4174071"/>
          <a:ext cx="7442201" cy="623700"/>
        </a:xfrm>
        <a:prstGeom prst="rect">
          <a:avLst/>
        </a:prstGeom>
        <a:solidFill>
          <a:schemeClr val="lt1">
            <a:alpha val="90000"/>
            <a:hueOff val="0"/>
            <a:satOff val="0"/>
            <a:lumOff val="0"/>
            <a:alphaOff val="0"/>
          </a:schemeClr>
        </a:solidFill>
        <a:ln w="1270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7597" tIns="249936" rIns="577597" bIns="128016" numCol="1" spcCol="1270" anchor="t" anchorCtr="0">
          <a:noAutofit/>
        </a:bodyPr>
        <a:lstStyle/>
        <a:p>
          <a:pPr marL="171450" lvl="1" indent="-171450" algn="l" defTabSz="800100">
            <a:lnSpc>
              <a:spcPct val="90000"/>
            </a:lnSpc>
            <a:spcBef>
              <a:spcPct val="0"/>
            </a:spcBef>
            <a:spcAft>
              <a:spcPct val="15000"/>
            </a:spcAft>
            <a:buChar char="•"/>
          </a:pPr>
          <a:r>
            <a:rPr lang="en-CA" sz="1800" kern="1200"/>
            <a:t>Compromise, avoidance, or open discussion</a:t>
          </a:r>
          <a:endParaRPr lang="en-US" sz="1800" kern="1200"/>
        </a:p>
      </dsp:txBody>
      <dsp:txXfrm>
        <a:off x="0" y="4174071"/>
        <a:ext cx="7442201" cy="623700"/>
      </dsp:txXfrm>
    </dsp:sp>
    <dsp:sp modelId="{44EDADE6-6E35-6B48-ACA7-9FD68937EAF7}">
      <dsp:nvSpPr>
        <dsp:cNvPr id="0" name=""/>
        <dsp:cNvSpPr/>
      </dsp:nvSpPr>
      <dsp:spPr>
        <a:xfrm>
          <a:off x="372110" y="3996951"/>
          <a:ext cx="5209540" cy="354240"/>
        </a:xfrm>
        <a:prstGeom prst="roundRect">
          <a:avLst/>
        </a:prstGeom>
        <a:solidFill>
          <a:schemeClr val="accent5">
            <a:hueOff val="-9114112"/>
            <a:satOff val="-62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908" tIns="0" rIns="196908" bIns="0" numCol="1" spcCol="1270" anchor="ctr" anchorCtr="0">
          <a:noAutofit/>
        </a:bodyPr>
        <a:lstStyle/>
        <a:p>
          <a:pPr marL="0" lvl="0" indent="0" algn="l" defTabSz="800100">
            <a:lnSpc>
              <a:spcPct val="90000"/>
            </a:lnSpc>
            <a:spcBef>
              <a:spcPct val="0"/>
            </a:spcBef>
            <a:spcAft>
              <a:spcPct val="35000"/>
            </a:spcAft>
            <a:buNone/>
          </a:pPr>
          <a:r>
            <a:rPr lang="en-CA" sz="1800" kern="1200"/>
            <a:t>Conflict Resolution Strategies</a:t>
          </a:r>
          <a:endParaRPr lang="en-US" sz="1800" kern="1200"/>
        </a:p>
      </dsp:txBody>
      <dsp:txXfrm>
        <a:off x="389403" y="4014244"/>
        <a:ext cx="5174954" cy="319654"/>
      </dsp:txXfrm>
    </dsp:sp>
    <dsp:sp modelId="{2F310137-75E5-4341-A1B1-3E8A86B676D4}">
      <dsp:nvSpPr>
        <dsp:cNvPr id="0" name=""/>
        <dsp:cNvSpPr/>
      </dsp:nvSpPr>
      <dsp:spPr>
        <a:xfrm>
          <a:off x="0" y="5039691"/>
          <a:ext cx="7442201" cy="302399"/>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CFB2D0-EB02-AA4F-B354-5DF5F8C0D945}">
      <dsp:nvSpPr>
        <dsp:cNvPr id="0" name=""/>
        <dsp:cNvSpPr/>
      </dsp:nvSpPr>
      <dsp:spPr>
        <a:xfrm>
          <a:off x="372110" y="4862571"/>
          <a:ext cx="5209540" cy="354240"/>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908" tIns="0" rIns="196908" bIns="0" numCol="1" spcCol="1270" anchor="ctr" anchorCtr="0">
          <a:noAutofit/>
        </a:bodyPr>
        <a:lstStyle/>
        <a:p>
          <a:pPr marL="0" lvl="0" indent="0" algn="l" defTabSz="800100">
            <a:lnSpc>
              <a:spcPct val="90000"/>
            </a:lnSpc>
            <a:spcBef>
              <a:spcPct val="0"/>
            </a:spcBef>
            <a:spcAft>
              <a:spcPct val="35000"/>
            </a:spcAft>
            <a:buNone/>
          </a:pPr>
          <a:r>
            <a:rPr lang="en-CA" sz="1800" kern="1200"/>
            <a:t>Family Culture and Values</a:t>
          </a:r>
          <a:endParaRPr lang="en-US" sz="1800" kern="1200"/>
        </a:p>
      </dsp:txBody>
      <dsp:txXfrm>
        <a:off x="389403" y="4879864"/>
        <a:ext cx="5174954" cy="3196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4C3A0-A78A-5E48-8F48-EFECB3241A41}">
      <dsp:nvSpPr>
        <dsp:cNvPr id="0" name=""/>
        <dsp:cNvSpPr/>
      </dsp:nvSpPr>
      <dsp:spPr>
        <a:xfrm>
          <a:off x="566090" y="451273"/>
          <a:ext cx="4952753" cy="4741376"/>
        </a:xfrm>
        <a:prstGeom prst="pie">
          <a:avLst>
            <a:gd name="adj1" fmla="val 162000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Optimal Learning State: The Window of Tolerance represents an individual's optimal emotional arousal and regulation range.</a:t>
          </a:r>
          <a:endParaRPr lang="en-US" sz="1400" kern="1200" dirty="0"/>
        </a:p>
      </dsp:txBody>
      <dsp:txXfrm>
        <a:off x="3099070" y="1328427"/>
        <a:ext cx="1827801" cy="1411124"/>
      </dsp:txXfrm>
    </dsp:sp>
    <dsp:sp modelId="{B353A266-DEFC-2041-B300-AE408231581B}">
      <dsp:nvSpPr>
        <dsp:cNvPr id="0" name=""/>
        <dsp:cNvSpPr/>
      </dsp:nvSpPr>
      <dsp:spPr>
        <a:xfrm>
          <a:off x="546676" y="345344"/>
          <a:ext cx="4967996" cy="4915845"/>
        </a:xfrm>
        <a:prstGeom prst="pie">
          <a:avLst>
            <a:gd name="adj1" fmla="val 0"/>
            <a:gd name="adj2" fmla="val 5400000"/>
          </a:avLst>
        </a:prstGeom>
        <a:solidFill>
          <a:schemeClr val="accent4">
            <a:hueOff val="2199979"/>
            <a:satOff val="-9734"/>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Stress and Learning: High-stress environments, trauma, or emotional dysregulation can push students out of their window of tolerance.</a:t>
          </a:r>
          <a:endParaRPr lang="en-US" sz="1400" kern="1200" dirty="0"/>
        </a:p>
      </dsp:txBody>
      <dsp:txXfrm>
        <a:off x="3119389" y="2891049"/>
        <a:ext cx="1833427" cy="1463049"/>
      </dsp:txXfrm>
    </dsp:sp>
    <dsp:sp modelId="{55C22CD9-C842-4B4B-9D13-33AC9BF1F75B}">
      <dsp:nvSpPr>
        <dsp:cNvPr id="0" name=""/>
        <dsp:cNvSpPr/>
      </dsp:nvSpPr>
      <dsp:spPr>
        <a:xfrm>
          <a:off x="473507" y="353912"/>
          <a:ext cx="5114334" cy="4898708"/>
        </a:xfrm>
        <a:prstGeom prst="pie">
          <a:avLst>
            <a:gd name="adj1" fmla="val 5400000"/>
            <a:gd name="adj2" fmla="val 10800000"/>
          </a:avLst>
        </a:prstGeom>
        <a:solidFill>
          <a:schemeClr val="accent4">
            <a:hueOff val="4399958"/>
            <a:satOff val="-19468"/>
            <a:lumOff val="-3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Emotional Regulation: The Window of Tolerance framework emphasizes teaching students emotional regulation skills.</a:t>
          </a:r>
          <a:endParaRPr lang="en-US" sz="1400" kern="1200" dirty="0"/>
        </a:p>
      </dsp:txBody>
      <dsp:txXfrm>
        <a:off x="1051914" y="2890743"/>
        <a:ext cx="1887432" cy="1457948"/>
      </dsp:txXfrm>
    </dsp:sp>
    <dsp:sp modelId="{CA35AB44-693D-B244-95D4-5F986C6DD707}">
      <dsp:nvSpPr>
        <dsp:cNvPr id="0" name=""/>
        <dsp:cNvSpPr/>
      </dsp:nvSpPr>
      <dsp:spPr>
        <a:xfrm>
          <a:off x="470228" y="445350"/>
          <a:ext cx="5120893" cy="4715832"/>
        </a:xfrm>
        <a:prstGeom prst="pie">
          <a:avLst>
            <a:gd name="adj1" fmla="val 10800000"/>
            <a:gd name="adj2" fmla="val 16200000"/>
          </a:avLst>
        </a:prstGeom>
        <a:solidFill>
          <a:schemeClr val="accent4">
            <a:hueOff val="6599937"/>
            <a:satOff val="-29202"/>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Resilience and Adaptability: Expanding a student's window of tolerance through emotional regulation skills can enhance their resilience.</a:t>
          </a:r>
          <a:endParaRPr lang="en-US" sz="1400" kern="1200" dirty="0"/>
        </a:p>
      </dsp:txBody>
      <dsp:txXfrm>
        <a:off x="1049376" y="1315534"/>
        <a:ext cx="1889853" cy="14035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E5FE2-39E7-7E41-B2BA-73935A8E5F50}">
      <dsp:nvSpPr>
        <dsp:cNvPr id="0" name=""/>
        <dsp:cNvSpPr/>
      </dsp:nvSpPr>
      <dsp:spPr>
        <a:xfrm>
          <a:off x="0" y="1730"/>
          <a:ext cx="7778005" cy="5379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1. Building Trusting Relationships</a:t>
          </a:r>
          <a:endParaRPr lang="en-US" sz="2800" kern="1200" dirty="0"/>
        </a:p>
      </dsp:txBody>
      <dsp:txXfrm>
        <a:off x="26260" y="27990"/>
        <a:ext cx="7725485" cy="485428"/>
      </dsp:txXfrm>
    </dsp:sp>
    <dsp:sp modelId="{E7199133-2EC6-F749-8CA1-882CD5F5C28F}">
      <dsp:nvSpPr>
        <dsp:cNvPr id="0" name=""/>
        <dsp:cNvSpPr/>
      </dsp:nvSpPr>
      <dsp:spPr>
        <a:xfrm>
          <a:off x="0" y="551294"/>
          <a:ext cx="7778005" cy="537948"/>
        </a:xfrm>
        <a:prstGeom prst="roundRect">
          <a:avLst/>
        </a:prstGeom>
        <a:solidFill>
          <a:schemeClr val="accent5">
            <a:hueOff val="-1519019"/>
            <a:satOff val="-103"/>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2. Emotional Regulation and Support</a:t>
          </a:r>
          <a:endParaRPr lang="en-US" sz="2800" kern="1200" dirty="0"/>
        </a:p>
      </dsp:txBody>
      <dsp:txXfrm>
        <a:off x="26260" y="577554"/>
        <a:ext cx="7725485" cy="485428"/>
      </dsp:txXfrm>
    </dsp:sp>
    <dsp:sp modelId="{F2F727A2-C410-9442-A946-5716105DADCA}">
      <dsp:nvSpPr>
        <dsp:cNvPr id="0" name=""/>
        <dsp:cNvSpPr/>
      </dsp:nvSpPr>
      <dsp:spPr>
        <a:xfrm>
          <a:off x="0" y="1100858"/>
          <a:ext cx="7778005" cy="537948"/>
        </a:xfrm>
        <a:prstGeom prst="roundRect">
          <a:avLst/>
        </a:prstGeom>
        <a:solidFill>
          <a:schemeClr val="accent5">
            <a:hueOff val="-3038037"/>
            <a:satOff val="-207"/>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3. Promote Social and Emotional Learning </a:t>
          </a:r>
          <a:r>
            <a:rPr lang="en-CA" sz="2000" b="1" i="1" kern="1200" dirty="0"/>
            <a:t>(SEL)</a:t>
          </a:r>
          <a:endParaRPr lang="en-US" sz="2800" i="1" kern="1200" dirty="0"/>
        </a:p>
      </dsp:txBody>
      <dsp:txXfrm>
        <a:off x="26260" y="1127118"/>
        <a:ext cx="7725485" cy="485428"/>
      </dsp:txXfrm>
    </dsp:sp>
    <dsp:sp modelId="{ED7BF739-6FAA-DA4D-8E92-CA974160DC5F}">
      <dsp:nvSpPr>
        <dsp:cNvPr id="0" name=""/>
        <dsp:cNvSpPr/>
      </dsp:nvSpPr>
      <dsp:spPr>
        <a:xfrm>
          <a:off x="0" y="1650422"/>
          <a:ext cx="7778005" cy="537948"/>
        </a:xfrm>
        <a:prstGeom prst="roundRect">
          <a:avLst/>
        </a:prstGeom>
        <a:solidFill>
          <a:schemeClr val="accent5">
            <a:hueOff val="-4557056"/>
            <a:satOff val="-310"/>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4. Classroom Environment and Structure</a:t>
          </a:r>
        </a:p>
      </dsp:txBody>
      <dsp:txXfrm>
        <a:off x="26260" y="1676682"/>
        <a:ext cx="7725485" cy="485428"/>
      </dsp:txXfrm>
    </dsp:sp>
    <dsp:sp modelId="{ABE4B42B-4705-F84B-B3F1-4901E1493826}">
      <dsp:nvSpPr>
        <dsp:cNvPr id="0" name=""/>
        <dsp:cNvSpPr/>
      </dsp:nvSpPr>
      <dsp:spPr>
        <a:xfrm>
          <a:off x="0" y="2199987"/>
          <a:ext cx="7778005" cy="537948"/>
        </a:xfrm>
        <a:prstGeom prst="roundRect">
          <a:avLst/>
        </a:prstGeom>
        <a:solidFill>
          <a:schemeClr val="accent5">
            <a:hueOff val="-6076075"/>
            <a:satOff val="-413"/>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5. Student Empowerment and Choice</a:t>
          </a:r>
          <a:endParaRPr lang="en-US" sz="2800" kern="1200" dirty="0"/>
        </a:p>
      </dsp:txBody>
      <dsp:txXfrm>
        <a:off x="26260" y="2226247"/>
        <a:ext cx="7725485" cy="485428"/>
      </dsp:txXfrm>
    </dsp:sp>
    <dsp:sp modelId="{FD96BB16-B614-3C4B-826E-F4647E99CB43}">
      <dsp:nvSpPr>
        <dsp:cNvPr id="0" name=""/>
        <dsp:cNvSpPr/>
      </dsp:nvSpPr>
      <dsp:spPr>
        <a:xfrm>
          <a:off x="0" y="2749551"/>
          <a:ext cx="7778005" cy="537948"/>
        </a:xfrm>
        <a:prstGeom prst="roundRect">
          <a:avLst/>
        </a:prstGeom>
        <a:solidFill>
          <a:schemeClr val="accent5">
            <a:hueOff val="-7595094"/>
            <a:satOff val="-516"/>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6. Individualized Support and Inclusivity</a:t>
          </a:r>
          <a:endParaRPr lang="en-US" sz="2800" kern="1200" dirty="0"/>
        </a:p>
      </dsp:txBody>
      <dsp:txXfrm>
        <a:off x="26260" y="2775811"/>
        <a:ext cx="7725485" cy="485428"/>
      </dsp:txXfrm>
    </dsp:sp>
    <dsp:sp modelId="{79FC2C1D-8A75-B848-80A6-740B12221ED9}">
      <dsp:nvSpPr>
        <dsp:cNvPr id="0" name=""/>
        <dsp:cNvSpPr/>
      </dsp:nvSpPr>
      <dsp:spPr>
        <a:xfrm>
          <a:off x="0" y="3299115"/>
          <a:ext cx="7778005" cy="537948"/>
        </a:xfrm>
        <a:prstGeom prst="roundRect">
          <a:avLst/>
        </a:prstGeom>
        <a:solidFill>
          <a:schemeClr val="accent5">
            <a:hueOff val="-9114112"/>
            <a:satOff val="-62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7. Access to Support Services</a:t>
          </a:r>
          <a:endParaRPr lang="en-US" sz="2800" kern="1200" dirty="0"/>
        </a:p>
      </dsp:txBody>
      <dsp:txXfrm>
        <a:off x="26260" y="3325375"/>
        <a:ext cx="7725485" cy="485428"/>
      </dsp:txXfrm>
    </dsp:sp>
    <dsp:sp modelId="{2053F171-CC41-A544-B281-19828F47FA65}">
      <dsp:nvSpPr>
        <dsp:cNvPr id="0" name=""/>
        <dsp:cNvSpPr/>
      </dsp:nvSpPr>
      <dsp:spPr>
        <a:xfrm>
          <a:off x="0" y="3848679"/>
          <a:ext cx="7778005" cy="537948"/>
        </a:xfrm>
        <a:prstGeom prst="roundRect">
          <a:avLst/>
        </a:prstGeom>
        <a:solidFill>
          <a:schemeClr val="accent5">
            <a:hueOff val="-10633130"/>
            <a:satOff val="-723"/>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8. Professional Growth and Resources</a:t>
          </a:r>
          <a:endParaRPr lang="en-US" sz="2800" kern="1200" dirty="0"/>
        </a:p>
      </dsp:txBody>
      <dsp:txXfrm>
        <a:off x="26260" y="3874939"/>
        <a:ext cx="7725485" cy="485428"/>
      </dsp:txXfrm>
    </dsp:sp>
    <dsp:sp modelId="{96BDA8BF-0D58-4B43-BA9F-F95AC6D148D7}">
      <dsp:nvSpPr>
        <dsp:cNvPr id="0" name=""/>
        <dsp:cNvSpPr/>
      </dsp:nvSpPr>
      <dsp:spPr>
        <a:xfrm>
          <a:off x="0" y="4398244"/>
          <a:ext cx="7778005" cy="537948"/>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9. Prioritize Self Care</a:t>
          </a:r>
        </a:p>
      </dsp:txBody>
      <dsp:txXfrm>
        <a:off x="26260" y="4424504"/>
        <a:ext cx="7725485" cy="4854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9F93-B1D7-B742-9149-EC0CCE76438E}">
      <dsp:nvSpPr>
        <dsp:cNvPr id="0" name=""/>
        <dsp:cNvSpPr/>
      </dsp:nvSpPr>
      <dsp:spPr>
        <a:xfrm>
          <a:off x="1297" y="0"/>
          <a:ext cx="5060621" cy="38576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1066800">
            <a:lnSpc>
              <a:spcPct val="90000"/>
            </a:lnSpc>
            <a:spcBef>
              <a:spcPct val="0"/>
            </a:spcBef>
            <a:spcAft>
              <a:spcPct val="35000"/>
            </a:spcAft>
            <a:buNone/>
          </a:pPr>
          <a:r>
            <a:rPr lang="en-US" sz="2400" kern="1200"/>
            <a:t>Establish Trusting Relationships</a:t>
          </a:r>
        </a:p>
        <a:p>
          <a:pPr marL="171450" lvl="1" indent="-171450" algn="l" defTabSz="844550">
            <a:lnSpc>
              <a:spcPct val="90000"/>
            </a:lnSpc>
            <a:spcBef>
              <a:spcPct val="0"/>
            </a:spcBef>
            <a:spcAft>
              <a:spcPct val="15000"/>
            </a:spcAft>
            <a:buChar char="•"/>
          </a:pPr>
          <a:r>
            <a:rPr lang="en-US" sz="1900" kern="1200"/>
            <a:t>Be approachable, empathetic, and consistent</a:t>
          </a:r>
        </a:p>
        <a:p>
          <a:pPr marL="171450" lvl="1" indent="-171450" algn="l" defTabSz="844550">
            <a:lnSpc>
              <a:spcPct val="90000"/>
            </a:lnSpc>
            <a:spcBef>
              <a:spcPct val="0"/>
            </a:spcBef>
            <a:spcAft>
              <a:spcPct val="15000"/>
            </a:spcAft>
            <a:buChar char="•"/>
          </a:pPr>
          <a:r>
            <a:rPr lang="en-US" sz="1900" kern="1200"/>
            <a:t>Greet each student warmly and show interest in their lives</a:t>
          </a:r>
        </a:p>
      </dsp:txBody>
      <dsp:txXfrm>
        <a:off x="1297" y="1465897"/>
        <a:ext cx="5060621" cy="2314575"/>
      </dsp:txXfrm>
    </dsp:sp>
    <dsp:sp modelId="{035D4DE0-B8DD-AC4F-A235-529FFD97CD3A}">
      <dsp:nvSpPr>
        <dsp:cNvPr id="0" name=""/>
        <dsp:cNvSpPr/>
      </dsp:nvSpPr>
      <dsp:spPr>
        <a:xfrm>
          <a:off x="1952964" y="385762"/>
          <a:ext cx="1157287" cy="115728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22445" y="555243"/>
        <a:ext cx="818325" cy="818325"/>
      </dsp:txXfrm>
    </dsp:sp>
    <dsp:sp modelId="{BF7E2F14-2641-E846-8A4C-DCEF942443BC}">
      <dsp:nvSpPr>
        <dsp:cNvPr id="0" name=""/>
        <dsp:cNvSpPr/>
      </dsp:nvSpPr>
      <dsp:spPr>
        <a:xfrm>
          <a:off x="1297" y="3857554"/>
          <a:ext cx="5060621" cy="72"/>
        </a:xfrm>
        <a:prstGeom prst="rect">
          <a:avLst/>
        </a:prstGeom>
        <a:solidFill>
          <a:schemeClr val="accent4">
            <a:hueOff val="2199979"/>
            <a:satOff val="-9734"/>
            <a:lumOff val="-1634"/>
            <a:alphaOff val="0"/>
          </a:schemeClr>
        </a:solidFill>
        <a:ln w="1270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2D44D-D155-CE4B-9D43-F3668AD7A469}">
      <dsp:nvSpPr>
        <dsp:cNvPr id="0" name=""/>
        <dsp:cNvSpPr/>
      </dsp:nvSpPr>
      <dsp:spPr>
        <a:xfrm>
          <a:off x="5567981" y="0"/>
          <a:ext cx="5060621" cy="3857626"/>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1066800">
            <a:lnSpc>
              <a:spcPct val="90000"/>
            </a:lnSpc>
            <a:spcBef>
              <a:spcPct val="0"/>
            </a:spcBef>
            <a:spcAft>
              <a:spcPct val="35000"/>
            </a:spcAft>
            <a:buNone/>
          </a:pPr>
          <a:r>
            <a:rPr lang="en-US" sz="2400" kern="1200"/>
            <a:t>Show Genuine Care and Concern</a:t>
          </a:r>
        </a:p>
        <a:p>
          <a:pPr marL="171450" lvl="1" indent="-171450" algn="l" defTabSz="844550">
            <a:lnSpc>
              <a:spcPct val="90000"/>
            </a:lnSpc>
            <a:spcBef>
              <a:spcPct val="0"/>
            </a:spcBef>
            <a:spcAft>
              <a:spcPct val="15000"/>
            </a:spcAft>
            <a:buChar char="•"/>
          </a:pPr>
          <a:r>
            <a:rPr lang="en-US" sz="1900" kern="1200"/>
            <a:t>Regularly check in with students and offer support</a:t>
          </a:r>
        </a:p>
      </dsp:txBody>
      <dsp:txXfrm>
        <a:off x="5567981" y="1465897"/>
        <a:ext cx="5060621" cy="2314575"/>
      </dsp:txXfrm>
    </dsp:sp>
    <dsp:sp modelId="{85C6443F-B561-6545-86B5-7CECC2DB9FB4}">
      <dsp:nvSpPr>
        <dsp:cNvPr id="0" name=""/>
        <dsp:cNvSpPr/>
      </dsp:nvSpPr>
      <dsp:spPr>
        <a:xfrm>
          <a:off x="7519647" y="385762"/>
          <a:ext cx="1157287" cy="1157287"/>
        </a:xfrm>
        <a:prstGeom prst="ellipse">
          <a:avLst/>
        </a:prstGeom>
        <a:solidFill>
          <a:schemeClr val="accent4">
            <a:hueOff val="4399958"/>
            <a:satOff val="-19468"/>
            <a:lumOff val="-3269"/>
            <a:alphaOff val="0"/>
          </a:schemeClr>
        </a:solidFill>
        <a:ln w="1270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689128" y="555243"/>
        <a:ext cx="818325" cy="818325"/>
      </dsp:txXfrm>
    </dsp:sp>
    <dsp:sp modelId="{BAE99CCC-BB35-7C4D-A174-4F184C6332E4}">
      <dsp:nvSpPr>
        <dsp:cNvPr id="0" name=""/>
        <dsp:cNvSpPr/>
      </dsp:nvSpPr>
      <dsp:spPr>
        <a:xfrm>
          <a:off x="5567981" y="3857554"/>
          <a:ext cx="5060621" cy="72"/>
        </a:xfrm>
        <a:prstGeom prst="rect">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67A0E-1E6B-484B-9F9A-C3F2BFAE3ACA}">
      <dsp:nvSpPr>
        <dsp:cNvPr id="0" name=""/>
        <dsp:cNvSpPr/>
      </dsp:nvSpPr>
      <dsp:spPr>
        <a:xfrm>
          <a:off x="0" y="4296"/>
          <a:ext cx="6171948" cy="9150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962A4-3860-4387-B421-6816B3DCC23C}">
      <dsp:nvSpPr>
        <dsp:cNvPr id="0" name=""/>
        <dsp:cNvSpPr/>
      </dsp:nvSpPr>
      <dsp:spPr>
        <a:xfrm>
          <a:off x="276813" y="210190"/>
          <a:ext cx="503296" cy="503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D7BA7-DE5D-46AE-91D3-D94F400BBEFC}">
      <dsp:nvSpPr>
        <dsp:cNvPr id="0" name=""/>
        <dsp:cNvSpPr/>
      </dsp:nvSpPr>
      <dsp:spPr>
        <a:xfrm>
          <a:off x="1056922" y="4296"/>
          <a:ext cx="277737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CA" sz="1800" kern="1200"/>
            <a:t>Implement activities that promote emotional regulation</a:t>
          </a:r>
          <a:endParaRPr lang="en-US" sz="1800" kern="1200"/>
        </a:p>
      </dsp:txBody>
      <dsp:txXfrm>
        <a:off x="1056922" y="4296"/>
        <a:ext cx="2777376" cy="915084"/>
      </dsp:txXfrm>
    </dsp:sp>
    <dsp:sp modelId="{48FCE463-6C9B-4433-B310-AC2CAE540A79}">
      <dsp:nvSpPr>
        <dsp:cNvPr id="0" name=""/>
        <dsp:cNvSpPr/>
      </dsp:nvSpPr>
      <dsp:spPr>
        <a:xfrm>
          <a:off x="3834299" y="4296"/>
          <a:ext cx="2337648"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533400">
            <a:lnSpc>
              <a:spcPct val="90000"/>
            </a:lnSpc>
            <a:spcBef>
              <a:spcPct val="0"/>
            </a:spcBef>
            <a:spcAft>
              <a:spcPct val="35000"/>
            </a:spcAft>
            <a:buNone/>
          </a:pPr>
          <a:r>
            <a:rPr lang="en-CA" sz="1200" kern="1200"/>
            <a:t>Mindfulness exercises, deep breathing techniques, or journaling</a:t>
          </a:r>
          <a:endParaRPr lang="en-US" sz="1200" kern="1200"/>
        </a:p>
      </dsp:txBody>
      <dsp:txXfrm>
        <a:off x="3834299" y="4296"/>
        <a:ext cx="2337648" cy="915084"/>
      </dsp:txXfrm>
    </dsp:sp>
    <dsp:sp modelId="{EF38F6A7-B87B-48F5-AB72-49DCB5049C93}">
      <dsp:nvSpPr>
        <dsp:cNvPr id="0" name=""/>
        <dsp:cNvSpPr/>
      </dsp:nvSpPr>
      <dsp:spPr>
        <a:xfrm>
          <a:off x="0" y="1148151"/>
          <a:ext cx="6171948" cy="9150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37C7E6-AE1C-4B36-B33A-308D1320CE89}">
      <dsp:nvSpPr>
        <dsp:cNvPr id="0" name=""/>
        <dsp:cNvSpPr/>
      </dsp:nvSpPr>
      <dsp:spPr>
        <a:xfrm>
          <a:off x="276813" y="1354045"/>
          <a:ext cx="503296" cy="503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62300-2C37-414D-8ED0-CFCC3B0A3D4F}">
      <dsp:nvSpPr>
        <dsp:cNvPr id="0" name=""/>
        <dsp:cNvSpPr/>
      </dsp:nvSpPr>
      <dsp:spPr>
        <a:xfrm>
          <a:off x="1056922" y="1148151"/>
          <a:ext cx="277737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CA" sz="1800" kern="1200"/>
            <a:t>Teach stress reduction techniques</a:t>
          </a:r>
          <a:endParaRPr lang="en-US" sz="1800" kern="1200"/>
        </a:p>
      </dsp:txBody>
      <dsp:txXfrm>
        <a:off x="1056922" y="1148151"/>
        <a:ext cx="2777376" cy="915084"/>
      </dsp:txXfrm>
    </dsp:sp>
    <dsp:sp modelId="{A2D16D3E-498E-451D-ADA9-4577E6AF2578}">
      <dsp:nvSpPr>
        <dsp:cNvPr id="0" name=""/>
        <dsp:cNvSpPr/>
      </dsp:nvSpPr>
      <dsp:spPr>
        <a:xfrm>
          <a:off x="3834299" y="1148151"/>
          <a:ext cx="2337648"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533400">
            <a:lnSpc>
              <a:spcPct val="90000"/>
            </a:lnSpc>
            <a:spcBef>
              <a:spcPct val="0"/>
            </a:spcBef>
            <a:spcAft>
              <a:spcPct val="35000"/>
            </a:spcAft>
            <a:buNone/>
          </a:pPr>
          <a:r>
            <a:rPr lang="en-CA" sz="1200" kern="1200"/>
            <a:t>Time management skills, such as creating to-do lists or using a planner</a:t>
          </a:r>
          <a:endParaRPr lang="en-US" sz="1200" kern="1200"/>
        </a:p>
      </dsp:txBody>
      <dsp:txXfrm>
        <a:off x="3834299" y="1148151"/>
        <a:ext cx="2337648" cy="915084"/>
      </dsp:txXfrm>
    </dsp:sp>
    <dsp:sp modelId="{16BA44CC-7A67-49F7-8808-B666D6E5671C}">
      <dsp:nvSpPr>
        <dsp:cNvPr id="0" name=""/>
        <dsp:cNvSpPr/>
      </dsp:nvSpPr>
      <dsp:spPr>
        <a:xfrm>
          <a:off x="0" y="2292007"/>
          <a:ext cx="6171948" cy="9150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97CA5B-D882-4EF1-B2B7-2113FA55A57F}">
      <dsp:nvSpPr>
        <dsp:cNvPr id="0" name=""/>
        <dsp:cNvSpPr/>
      </dsp:nvSpPr>
      <dsp:spPr>
        <a:xfrm>
          <a:off x="276813" y="2497901"/>
          <a:ext cx="503296" cy="503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94398B-63D3-4A75-89E1-9D06686CE398}">
      <dsp:nvSpPr>
        <dsp:cNvPr id="0" name=""/>
        <dsp:cNvSpPr/>
      </dsp:nvSpPr>
      <dsp:spPr>
        <a:xfrm>
          <a:off x="1056922" y="2292007"/>
          <a:ext cx="277737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CA" sz="1800" kern="1200"/>
            <a:t>Encourage creative activities</a:t>
          </a:r>
          <a:endParaRPr lang="en-US" sz="1800" kern="1200"/>
        </a:p>
      </dsp:txBody>
      <dsp:txXfrm>
        <a:off x="1056922" y="2292007"/>
        <a:ext cx="2777376" cy="915084"/>
      </dsp:txXfrm>
    </dsp:sp>
    <dsp:sp modelId="{DCBC18D7-F3BB-4186-9FDF-6BB00F5292F2}">
      <dsp:nvSpPr>
        <dsp:cNvPr id="0" name=""/>
        <dsp:cNvSpPr/>
      </dsp:nvSpPr>
      <dsp:spPr>
        <a:xfrm>
          <a:off x="3834299" y="2292007"/>
          <a:ext cx="2337648"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533400">
            <a:lnSpc>
              <a:spcPct val="90000"/>
            </a:lnSpc>
            <a:spcBef>
              <a:spcPct val="0"/>
            </a:spcBef>
            <a:spcAft>
              <a:spcPct val="35000"/>
            </a:spcAft>
            <a:buNone/>
          </a:pPr>
          <a:r>
            <a:rPr lang="en-CA" sz="1200" kern="1200"/>
            <a:t>Art, music, or storytelling to engage the neocortex and stimulate creative thinking</a:t>
          </a:r>
          <a:endParaRPr lang="en-US" sz="1200" kern="1200"/>
        </a:p>
      </dsp:txBody>
      <dsp:txXfrm>
        <a:off x="3834299" y="2292007"/>
        <a:ext cx="2337648" cy="915084"/>
      </dsp:txXfrm>
    </dsp:sp>
    <dsp:sp modelId="{89B2B761-1294-4553-A828-838FD5BABE26}">
      <dsp:nvSpPr>
        <dsp:cNvPr id="0" name=""/>
        <dsp:cNvSpPr/>
      </dsp:nvSpPr>
      <dsp:spPr>
        <a:xfrm>
          <a:off x="0" y="3435863"/>
          <a:ext cx="6171948" cy="9150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9D59C-8B6E-4114-800B-7B8078426CCD}">
      <dsp:nvSpPr>
        <dsp:cNvPr id="0" name=""/>
        <dsp:cNvSpPr/>
      </dsp:nvSpPr>
      <dsp:spPr>
        <a:xfrm>
          <a:off x="276813" y="3641757"/>
          <a:ext cx="503296" cy="503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CC095B-73FC-4258-A9B7-ACA4EA1BE289}">
      <dsp:nvSpPr>
        <dsp:cNvPr id="0" name=""/>
        <dsp:cNvSpPr/>
      </dsp:nvSpPr>
      <dsp:spPr>
        <a:xfrm>
          <a:off x="1056922" y="3435863"/>
          <a:ext cx="277737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CA" sz="1800" kern="1200"/>
            <a:t>Foster metacognitive skills</a:t>
          </a:r>
          <a:endParaRPr lang="en-US" sz="1800" kern="1200"/>
        </a:p>
      </dsp:txBody>
      <dsp:txXfrm>
        <a:off x="1056922" y="3435863"/>
        <a:ext cx="2777376" cy="915084"/>
      </dsp:txXfrm>
    </dsp:sp>
    <dsp:sp modelId="{FFBBD03B-5982-4736-B519-F77100A94B96}">
      <dsp:nvSpPr>
        <dsp:cNvPr id="0" name=""/>
        <dsp:cNvSpPr/>
      </dsp:nvSpPr>
      <dsp:spPr>
        <a:xfrm>
          <a:off x="3834299" y="3435863"/>
          <a:ext cx="2337648"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533400">
            <a:lnSpc>
              <a:spcPct val="90000"/>
            </a:lnSpc>
            <a:spcBef>
              <a:spcPct val="0"/>
            </a:spcBef>
            <a:spcAft>
              <a:spcPct val="35000"/>
            </a:spcAft>
            <a:buNone/>
          </a:pPr>
          <a:r>
            <a:rPr lang="en-CA" sz="1200" kern="1200"/>
            <a:t>Set goals, track progress, and reflect on learning strategies to improve metacognitive awareness</a:t>
          </a:r>
          <a:endParaRPr lang="en-US" sz="1200" kern="1200"/>
        </a:p>
      </dsp:txBody>
      <dsp:txXfrm>
        <a:off x="3834299" y="3435863"/>
        <a:ext cx="2337648" cy="915084"/>
      </dsp:txXfrm>
    </dsp:sp>
    <dsp:sp modelId="{3A6C7E57-F01F-41D4-BCF8-28061E3A0310}">
      <dsp:nvSpPr>
        <dsp:cNvPr id="0" name=""/>
        <dsp:cNvSpPr/>
      </dsp:nvSpPr>
      <dsp:spPr>
        <a:xfrm>
          <a:off x="0" y="4579719"/>
          <a:ext cx="6171948" cy="9150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AB528-9EEB-47F6-9EBB-0B7518AACE9C}">
      <dsp:nvSpPr>
        <dsp:cNvPr id="0" name=""/>
        <dsp:cNvSpPr/>
      </dsp:nvSpPr>
      <dsp:spPr>
        <a:xfrm>
          <a:off x="276813" y="4785613"/>
          <a:ext cx="503296" cy="5032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A4D6A-33E8-4C0F-A275-F739F4250DD0}">
      <dsp:nvSpPr>
        <dsp:cNvPr id="0" name=""/>
        <dsp:cNvSpPr/>
      </dsp:nvSpPr>
      <dsp:spPr>
        <a:xfrm>
          <a:off x="1056922" y="4579719"/>
          <a:ext cx="2777376"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800100">
            <a:lnSpc>
              <a:spcPct val="90000"/>
            </a:lnSpc>
            <a:spcBef>
              <a:spcPct val="0"/>
            </a:spcBef>
            <a:spcAft>
              <a:spcPct val="35000"/>
            </a:spcAft>
            <a:buNone/>
          </a:pPr>
          <a:r>
            <a:rPr lang="en-CA" sz="1800" kern="1200"/>
            <a:t>Use positive affirmations and encouragement</a:t>
          </a:r>
          <a:endParaRPr lang="en-US" sz="1800" kern="1200"/>
        </a:p>
      </dsp:txBody>
      <dsp:txXfrm>
        <a:off x="1056922" y="4579719"/>
        <a:ext cx="2777376" cy="915084"/>
      </dsp:txXfrm>
    </dsp:sp>
    <dsp:sp modelId="{14D18288-6CAF-4746-B9BF-1310A492921B}">
      <dsp:nvSpPr>
        <dsp:cNvPr id="0" name=""/>
        <dsp:cNvSpPr/>
      </dsp:nvSpPr>
      <dsp:spPr>
        <a:xfrm>
          <a:off x="3834299" y="4579719"/>
          <a:ext cx="2337648" cy="915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46" tIns="96846" rIns="96846" bIns="96846" numCol="1" spcCol="1270" anchor="ctr" anchorCtr="0">
          <a:noAutofit/>
        </a:bodyPr>
        <a:lstStyle/>
        <a:p>
          <a:pPr marL="0" lvl="0" indent="0" algn="l" defTabSz="533400">
            <a:lnSpc>
              <a:spcPct val="90000"/>
            </a:lnSpc>
            <a:spcBef>
              <a:spcPct val="0"/>
            </a:spcBef>
            <a:spcAft>
              <a:spcPct val="35000"/>
            </a:spcAft>
            <a:buNone/>
          </a:pPr>
          <a:r>
            <a:rPr lang="en-CA" sz="1200" kern="1200"/>
            <a:t>Provide specific and constructive praise to acknowledge efforts and achievements</a:t>
          </a:r>
          <a:endParaRPr lang="en-US" sz="1200" kern="1200"/>
        </a:p>
      </dsp:txBody>
      <dsp:txXfrm>
        <a:off x="3834299" y="4579719"/>
        <a:ext cx="2337648" cy="91508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ADD3-3BDE-E547-BDB9-E63FBE7B767B}">
      <dsp:nvSpPr>
        <dsp:cNvPr id="0" name=""/>
        <dsp:cNvSpPr/>
      </dsp:nvSpPr>
      <dsp:spPr>
        <a:xfrm>
          <a:off x="2125980" y="1205"/>
          <a:ext cx="8503920" cy="123564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00" tIns="313854" rIns="165000" bIns="313854" numCol="1" spcCol="1270" anchor="t" anchorCtr="0">
          <a:noAutofit/>
        </a:bodyPr>
        <a:lstStyle/>
        <a:p>
          <a:pPr marL="0" lvl="0" indent="0" algn="l" defTabSz="933450">
            <a:lnSpc>
              <a:spcPct val="90000"/>
            </a:lnSpc>
            <a:spcBef>
              <a:spcPct val="0"/>
            </a:spcBef>
            <a:spcAft>
              <a:spcPct val="35000"/>
            </a:spcAft>
            <a:buNone/>
          </a:pPr>
          <a:r>
            <a:rPr lang="en-US" sz="2100" kern="1200" dirty="0"/>
            <a:t>Actively listen to students</a:t>
          </a:r>
        </a:p>
        <a:p>
          <a:pPr marL="171450" lvl="1" indent="-171450" algn="l" defTabSz="711200">
            <a:lnSpc>
              <a:spcPct val="90000"/>
            </a:lnSpc>
            <a:spcBef>
              <a:spcPct val="0"/>
            </a:spcBef>
            <a:spcAft>
              <a:spcPct val="15000"/>
            </a:spcAft>
            <a:buChar char="•"/>
          </a:pPr>
          <a:r>
            <a:rPr lang="en-US" sz="1600" kern="1200"/>
            <a:t>Eg. Sit down with upset students and listen attentively without interrupting</a:t>
          </a:r>
        </a:p>
      </dsp:txBody>
      <dsp:txXfrm>
        <a:off x="2125980" y="1205"/>
        <a:ext cx="8503920" cy="1235645"/>
      </dsp:txXfrm>
    </dsp:sp>
    <dsp:sp modelId="{9CD0B2F8-48D8-7B45-B4DB-997BF6E80E00}">
      <dsp:nvSpPr>
        <dsp:cNvPr id="0" name=""/>
        <dsp:cNvSpPr/>
      </dsp:nvSpPr>
      <dsp:spPr>
        <a:xfrm>
          <a:off x="0" y="1205"/>
          <a:ext cx="2125980" cy="1235645"/>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500" tIns="122054" rIns="112500" bIns="122054" numCol="1" spcCol="1270" anchor="ctr" anchorCtr="0">
          <a:noAutofit/>
        </a:bodyPr>
        <a:lstStyle/>
        <a:p>
          <a:pPr marL="0" lvl="0" indent="0" algn="ctr" defTabSz="1155700">
            <a:lnSpc>
              <a:spcPct val="90000"/>
            </a:lnSpc>
            <a:spcBef>
              <a:spcPct val="0"/>
            </a:spcBef>
            <a:spcAft>
              <a:spcPct val="35000"/>
            </a:spcAft>
            <a:buNone/>
          </a:pPr>
          <a:r>
            <a:rPr lang="en-US" sz="2600" kern="1200"/>
            <a:t>Listen</a:t>
          </a:r>
        </a:p>
      </dsp:txBody>
      <dsp:txXfrm>
        <a:off x="0" y="1205"/>
        <a:ext cx="2125980" cy="1235645"/>
      </dsp:txXfrm>
    </dsp:sp>
    <dsp:sp modelId="{A55865CE-1288-F842-8F97-F1D21087983B}">
      <dsp:nvSpPr>
        <dsp:cNvPr id="0" name=""/>
        <dsp:cNvSpPr/>
      </dsp:nvSpPr>
      <dsp:spPr>
        <a:xfrm>
          <a:off x="2125980" y="1310990"/>
          <a:ext cx="8503920" cy="1235645"/>
        </a:xfrm>
        <a:prstGeom prst="rect">
          <a:avLst/>
        </a:prstGeom>
        <a:solidFill>
          <a:schemeClr val="accent4">
            <a:hueOff val="3299968"/>
            <a:satOff val="-14601"/>
            <a:lumOff val="-2452"/>
            <a:alphaOff val="0"/>
          </a:schemeClr>
        </a:solidFill>
        <a:ln w="1270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00" tIns="313854" rIns="165000" bIns="313854" numCol="1" spcCol="1270" anchor="t" anchorCtr="0">
          <a:noAutofit/>
        </a:bodyPr>
        <a:lstStyle/>
        <a:p>
          <a:pPr marL="0" lvl="0" indent="0" algn="l" defTabSz="933450">
            <a:lnSpc>
              <a:spcPct val="90000"/>
            </a:lnSpc>
            <a:spcBef>
              <a:spcPct val="0"/>
            </a:spcBef>
            <a:spcAft>
              <a:spcPct val="35000"/>
            </a:spcAft>
            <a:buNone/>
          </a:pPr>
          <a:r>
            <a:rPr lang="en-US" sz="2100" kern="1200"/>
            <a:t>Conduct regular emotional check-ins</a:t>
          </a:r>
        </a:p>
        <a:p>
          <a:pPr marL="171450" lvl="1" indent="-171450" algn="l" defTabSz="711200">
            <a:lnSpc>
              <a:spcPct val="90000"/>
            </a:lnSpc>
            <a:spcBef>
              <a:spcPct val="0"/>
            </a:spcBef>
            <a:spcAft>
              <a:spcPct val="15000"/>
            </a:spcAft>
            <a:buChar char="•"/>
          </a:pPr>
          <a:r>
            <a:rPr lang="en-US" sz="1600" kern="1200"/>
            <a:t>Eg. Start each morning with a 'feelings check-in'</a:t>
          </a:r>
        </a:p>
      </dsp:txBody>
      <dsp:txXfrm>
        <a:off x="2125980" y="1310990"/>
        <a:ext cx="8503920" cy="1235645"/>
      </dsp:txXfrm>
    </dsp:sp>
    <dsp:sp modelId="{D2E64D4C-36E3-A448-BF31-213BA46E666B}">
      <dsp:nvSpPr>
        <dsp:cNvPr id="0" name=""/>
        <dsp:cNvSpPr/>
      </dsp:nvSpPr>
      <dsp:spPr>
        <a:xfrm>
          <a:off x="0" y="1310990"/>
          <a:ext cx="2125980" cy="1235645"/>
        </a:xfrm>
        <a:prstGeom prst="rect">
          <a:avLst/>
        </a:prstGeom>
        <a:solidFill>
          <a:schemeClr val="lt1">
            <a:hueOff val="0"/>
            <a:satOff val="0"/>
            <a:lumOff val="0"/>
            <a:alphaOff val="0"/>
          </a:schemeClr>
        </a:solidFill>
        <a:ln w="1270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500" tIns="122054" rIns="112500" bIns="122054" numCol="1" spcCol="1270" anchor="ctr" anchorCtr="0">
          <a:noAutofit/>
        </a:bodyPr>
        <a:lstStyle/>
        <a:p>
          <a:pPr marL="0" lvl="0" indent="0" algn="ctr" defTabSz="1155700">
            <a:lnSpc>
              <a:spcPct val="90000"/>
            </a:lnSpc>
            <a:spcBef>
              <a:spcPct val="0"/>
            </a:spcBef>
            <a:spcAft>
              <a:spcPct val="35000"/>
            </a:spcAft>
            <a:buNone/>
          </a:pPr>
          <a:r>
            <a:rPr lang="en-US" sz="2600" kern="1200"/>
            <a:t>Conduct</a:t>
          </a:r>
        </a:p>
      </dsp:txBody>
      <dsp:txXfrm>
        <a:off x="0" y="1310990"/>
        <a:ext cx="2125980" cy="1235645"/>
      </dsp:txXfrm>
    </dsp:sp>
    <dsp:sp modelId="{F36D5AE1-1F2C-0743-BA9E-947F7707AD21}">
      <dsp:nvSpPr>
        <dsp:cNvPr id="0" name=""/>
        <dsp:cNvSpPr/>
      </dsp:nvSpPr>
      <dsp:spPr>
        <a:xfrm>
          <a:off x="2125980" y="2620774"/>
          <a:ext cx="8503920" cy="1235645"/>
        </a:xfrm>
        <a:prstGeom prst="rect">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000" tIns="313854" rIns="165000" bIns="313854" numCol="1" spcCol="1270" anchor="t" anchorCtr="0">
          <a:noAutofit/>
        </a:bodyPr>
        <a:lstStyle/>
        <a:p>
          <a:pPr marL="0" lvl="0" indent="0" algn="l" defTabSz="933450">
            <a:lnSpc>
              <a:spcPct val="90000"/>
            </a:lnSpc>
            <a:spcBef>
              <a:spcPct val="0"/>
            </a:spcBef>
            <a:spcAft>
              <a:spcPct val="35000"/>
            </a:spcAft>
            <a:buNone/>
          </a:pPr>
          <a:r>
            <a:rPr lang="en-US" sz="2100" kern="1200"/>
            <a:t>Teach stress management and coping skills</a:t>
          </a:r>
        </a:p>
        <a:p>
          <a:pPr marL="171450" lvl="1" indent="-171450" algn="l" defTabSz="711200">
            <a:lnSpc>
              <a:spcPct val="90000"/>
            </a:lnSpc>
            <a:spcBef>
              <a:spcPct val="0"/>
            </a:spcBef>
            <a:spcAft>
              <a:spcPct val="15000"/>
            </a:spcAft>
            <a:buChar char="•"/>
          </a:pPr>
          <a:r>
            <a:rPr lang="en-US" sz="1600" kern="1200"/>
            <a:t>Eg. Dedicate classroom time to mindfulness exercises</a:t>
          </a:r>
        </a:p>
      </dsp:txBody>
      <dsp:txXfrm>
        <a:off x="2125980" y="2620774"/>
        <a:ext cx="8503920" cy="1235645"/>
      </dsp:txXfrm>
    </dsp:sp>
    <dsp:sp modelId="{1730C217-D7EB-9D45-95C1-80B12E266AEE}">
      <dsp:nvSpPr>
        <dsp:cNvPr id="0" name=""/>
        <dsp:cNvSpPr/>
      </dsp:nvSpPr>
      <dsp:spPr>
        <a:xfrm>
          <a:off x="0" y="2620774"/>
          <a:ext cx="2125980" cy="1235645"/>
        </a:xfrm>
        <a:prstGeom prst="rect">
          <a:avLst/>
        </a:prstGeom>
        <a:solidFill>
          <a:schemeClr val="lt1">
            <a:hueOff val="0"/>
            <a:satOff val="0"/>
            <a:lumOff val="0"/>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500" tIns="122054" rIns="112500" bIns="122054" numCol="1" spcCol="1270" anchor="ctr" anchorCtr="0">
          <a:noAutofit/>
        </a:bodyPr>
        <a:lstStyle/>
        <a:p>
          <a:pPr marL="0" lvl="0" indent="0" algn="ctr" defTabSz="1155700">
            <a:lnSpc>
              <a:spcPct val="90000"/>
            </a:lnSpc>
            <a:spcBef>
              <a:spcPct val="0"/>
            </a:spcBef>
            <a:spcAft>
              <a:spcPct val="35000"/>
            </a:spcAft>
            <a:buNone/>
          </a:pPr>
          <a:r>
            <a:rPr lang="en-US" sz="2600" kern="1200"/>
            <a:t>Teach</a:t>
          </a:r>
        </a:p>
      </dsp:txBody>
      <dsp:txXfrm>
        <a:off x="0" y="2620774"/>
        <a:ext cx="2125980" cy="12356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A966B-F035-0549-9135-DD8118CE4371}">
      <dsp:nvSpPr>
        <dsp:cNvPr id="0" name=""/>
        <dsp:cNvSpPr/>
      </dsp:nvSpPr>
      <dsp:spPr>
        <a:xfrm>
          <a:off x="1143000" y="1690"/>
          <a:ext cx="4572000" cy="17329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10" tIns="440170" rIns="88710" bIns="440170" numCol="1" spcCol="1270" anchor="t" anchorCtr="0">
          <a:noAutofit/>
        </a:bodyPr>
        <a:lstStyle/>
        <a:p>
          <a:pPr marL="0" lvl="0" indent="0" algn="l" defTabSz="711200">
            <a:lnSpc>
              <a:spcPct val="90000"/>
            </a:lnSpc>
            <a:spcBef>
              <a:spcPct val="0"/>
            </a:spcBef>
            <a:spcAft>
              <a:spcPct val="35000"/>
            </a:spcAft>
            <a:buNone/>
          </a:pPr>
          <a:r>
            <a:rPr lang="en-US" sz="1600" kern="1200"/>
            <a:t>Integrate SEL programs into the curriculum</a:t>
          </a:r>
        </a:p>
        <a:p>
          <a:pPr marL="114300" lvl="1" indent="-114300" algn="l" defTabSz="533400">
            <a:lnSpc>
              <a:spcPct val="90000"/>
            </a:lnSpc>
            <a:spcBef>
              <a:spcPct val="0"/>
            </a:spcBef>
            <a:spcAft>
              <a:spcPct val="15000"/>
            </a:spcAft>
            <a:buChar char="•"/>
          </a:pPr>
          <a:r>
            <a:rPr lang="en-US" sz="1200" kern="1200"/>
            <a:t>Implement a weekly SEL curriculum with lessons on emotions, communication, and conflict resolution</a:t>
          </a:r>
        </a:p>
      </dsp:txBody>
      <dsp:txXfrm>
        <a:off x="1143000" y="1690"/>
        <a:ext cx="4572000" cy="1732954"/>
      </dsp:txXfrm>
    </dsp:sp>
    <dsp:sp modelId="{634FB7DE-4E0A-0643-BE3F-6A0A788ED0DA}">
      <dsp:nvSpPr>
        <dsp:cNvPr id="0" name=""/>
        <dsp:cNvSpPr/>
      </dsp:nvSpPr>
      <dsp:spPr>
        <a:xfrm>
          <a:off x="0" y="1690"/>
          <a:ext cx="1143000" cy="173295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84" tIns="171177" rIns="60484" bIns="171177" numCol="1" spcCol="1270" anchor="ctr" anchorCtr="0">
          <a:noAutofit/>
        </a:bodyPr>
        <a:lstStyle/>
        <a:p>
          <a:pPr marL="0" lvl="0" indent="0" algn="ctr" defTabSz="889000">
            <a:lnSpc>
              <a:spcPct val="90000"/>
            </a:lnSpc>
            <a:spcBef>
              <a:spcPct val="0"/>
            </a:spcBef>
            <a:spcAft>
              <a:spcPct val="35000"/>
            </a:spcAft>
            <a:buNone/>
          </a:pPr>
          <a:r>
            <a:rPr lang="en-US" sz="2000" kern="1200"/>
            <a:t>Integrate</a:t>
          </a:r>
        </a:p>
      </dsp:txBody>
      <dsp:txXfrm>
        <a:off x="0" y="1690"/>
        <a:ext cx="1143000" cy="1732954"/>
      </dsp:txXfrm>
    </dsp:sp>
    <dsp:sp modelId="{D2695E9F-9C8E-0244-9B55-88E085F70BAD}">
      <dsp:nvSpPr>
        <dsp:cNvPr id="0" name=""/>
        <dsp:cNvSpPr/>
      </dsp:nvSpPr>
      <dsp:spPr>
        <a:xfrm>
          <a:off x="1143000" y="1838622"/>
          <a:ext cx="4572000" cy="1732954"/>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10" tIns="440170" rIns="88710" bIns="440170" numCol="1" spcCol="1270" anchor="t" anchorCtr="0">
          <a:noAutofit/>
        </a:bodyPr>
        <a:lstStyle/>
        <a:p>
          <a:pPr marL="0" lvl="0" indent="0" algn="l" defTabSz="711200">
            <a:lnSpc>
              <a:spcPct val="90000"/>
            </a:lnSpc>
            <a:spcBef>
              <a:spcPct val="0"/>
            </a:spcBef>
            <a:spcAft>
              <a:spcPct val="35000"/>
            </a:spcAft>
            <a:buNone/>
          </a:pPr>
          <a:r>
            <a:rPr lang="en-US" sz="1600" kern="1200"/>
            <a:t>Build positive teacher-student relationships</a:t>
          </a:r>
        </a:p>
        <a:p>
          <a:pPr marL="114300" lvl="1" indent="-114300" algn="l" defTabSz="533400">
            <a:lnSpc>
              <a:spcPct val="90000"/>
            </a:lnSpc>
            <a:spcBef>
              <a:spcPct val="0"/>
            </a:spcBef>
            <a:spcAft>
              <a:spcPct val="15000"/>
            </a:spcAft>
            <a:buChar char="•"/>
          </a:pPr>
          <a:r>
            <a:rPr lang="en-US" sz="1200" kern="1200"/>
            <a:t>Dedicate time for one-on-one conversations, showing empathy and building trust</a:t>
          </a:r>
        </a:p>
      </dsp:txBody>
      <dsp:txXfrm>
        <a:off x="1143000" y="1838622"/>
        <a:ext cx="4572000" cy="1732954"/>
      </dsp:txXfrm>
    </dsp:sp>
    <dsp:sp modelId="{AC4CD62B-3FB1-E345-970B-927898560366}">
      <dsp:nvSpPr>
        <dsp:cNvPr id="0" name=""/>
        <dsp:cNvSpPr/>
      </dsp:nvSpPr>
      <dsp:spPr>
        <a:xfrm>
          <a:off x="0" y="1838622"/>
          <a:ext cx="1143000" cy="1732954"/>
        </a:xfrm>
        <a:prstGeom prst="rect">
          <a:avLst/>
        </a:prstGeom>
        <a:solidFill>
          <a:schemeClr val="accent5">
            <a:hueOff val="-6076075"/>
            <a:satOff val="-413"/>
            <a:lumOff val="981"/>
            <a:alphaOff val="0"/>
          </a:schemeClr>
        </a:solidFill>
        <a:ln w="1270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84" tIns="171177" rIns="60484" bIns="171177" numCol="1" spcCol="1270" anchor="ctr" anchorCtr="0">
          <a:noAutofit/>
        </a:bodyPr>
        <a:lstStyle/>
        <a:p>
          <a:pPr marL="0" lvl="0" indent="0" algn="ctr" defTabSz="889000">
            <a:lnSpc>
              <a:spcPct val="90000"/>
            </a:lnSpc>
            <a:spcBef>
              <a:spcPct val="0"/>
            </a:spcBef>
            <a:spcAft>
              <a:spcPct val="35000"/>
            </a:spcAft>
            <a:buNone/>
          </a:pPr>
          <a:r>
            <a:rPr lang="en-US" sz="2000" kern="1200"/>
            <a:t>Build</a:t>
          </a:r>
        </a:p>
      </dsp:txBody>
      <dsp:txXfrm>
        <a:off x="0" y="1838622"/>
        <a:ext cx="1143000" cy="1732954"/>
      </dsp:txXfrm>
    </dsp:sp>
    <dsp:sp modelId="{921D9AEB-D46C-4B49-A0DB-99A23B036709}">
      <dsp:nvSpPr>
        <dsp:cNvPr id="0" name=""/>
        <dsp:cNvSpPr/>
      </dsp:nvSpPr>
      <dsp:spPr>
        <a:xfrm>
          <a:off x="1143000" y="3675554"/>
          <a:ext cx="4572000" cy="1732954"/>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710" tIns="440170" rIns="88710" bIns="440170" numCol="1" spcCol="1270" anchor="t" anchorCtr="0">
          <a:noAutofit/>
        </a:bodyPr>
        <a:lstStyle/>
        <a:p>
          <a:pPr marL="0" lvl="0" indent="0" algn="l" defTabSz="711200">
            <a:lnSpc>
              <a:spcPct val="90000"/>
            </a:lnSpc>
            <a:spcBef>
              <a:spcPct val="0"/>
            </a:spcBef>
            <a:spcAft>
              <a:spcPct val="35000"/>
            </a:spcAft>
            <a:buNone/>
          </a:pPr>
          <a:r>
            <a:rPr lang="en-US" sz="1600" kern="1200"/>
            <a:t>Show empathy and understanding toward students experiencing emotional challenges</a:t>
          </a:r>
        </a:p>
        <a:p>
          <a:pPr marL="114300" lvl="1" indent="-114300" algn="l" defTabSz="533400">
            <a:lnSpc>
              <a:spcPct val="90000"/>
            </a:lnSpc>
            <a:spcBef>
              <a:spcPct val="0"/>
            </a:spcBef>
            <a:spcAft>
              <a:spcPct val="15000"/>
            </a:spcAft>
            <a:buChar char="•"/>
          </a:pPr>
          <a:r>
            <a:rPr lang="en-US" sz="1200" kern="1200"/>
            <a:t>Offer private conversations to express empathy, validate feelings, and discuss potential solutions</a:t>
          </a:r>
        </a:p>
      </dsp:txBody>
      <dsp:txXfrm>
        <a:off x="1143000" y="3675554"/>
        <a:ext cx="4572000" cy="1732954"/>
      </dsp:txXfrm>
    </dsp:sp>
    <dsp:sp modelId="{CBFA9581-5655-0E4B-8ACC-DC999B878272}">
      <dsp:nvSpPr>
        <dsp:cNvPr id="0" name=""/>
        <dsp:cNvSpPr/>
      </dsp:nvSpPr>
      <dsp:spPr>
        <a:xfrm>
          <a:off x="0" y="3675554"/>
          <a:ext cx="1143000" cy="1732954"/>
        </a:xfrm>
        <a:prstGeom prst="rect">
          <a:avLst/>
        </a:prstGeom>
        <a:solidFill>
          <a:schemeClr val="accent5">
            <a:hueOff val="-12152150"/>
            <a:satOff val="-826"/>
            <a:lumOff val="1961"/>
            <a:alphaOff val="0"/>
          </a:schemeClr>
        </a:solidFill>
        <a:ln w="1270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84" tIns="171177" rIns="60484" bIns="171177" numCol="1" spcCol="1270" anchor="ctr" anchorCtr="0">
          <a:noAutofit/>
        </a:bodyPr>
        <a:lstStyle/>
        <a:p>
          <a:pPr marL="0" lvl="0" indent="0" algn="ctr" defTabSz="889000">
            <a:lnSpc>
              <a:spcPct val="90000"/>
            </a:lnSpc>
            <a:spcBef>
              <a:spcPct val="0"/>
            </a:spcBef>
            <a:spcAft>
              <a:spcPct val="35000"/>
            </a:spcAft>
            <a:buNone/>
          </a:pPr>
          <a:r>
            <a:rPr lang="en-US" sz="2000" kern="1200"/>
            <a:t>Show</a:t>
          </a:r>
        </a:p>
      </dsp:txBody>
      <dsp:txXfrm>
        <a:off x="0" y="3675554"/>
        <a:ext cx="1143000" cy="17329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6151D-EF14-C242-B4B8-2610CC06DC6A}">
      <dsp:nvSpPr>
        <dsp:cNvPr id="0" name=""/>
        <dsp:cNvSpPr/>
      </dsp:nvSpPr>
      <dsp:spPr>
        <a:xfrm>
          <a:off x="9080" y="106318"/>
          <a:ext cx="3593488" cy="107804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109" tIns="133109" rIns="133109" bIns="133109" numCol="1" spcCol="1270" anchor="ctr" anchorCtr="0">
          <a:noAutofit/>
        </a:bodyPr>
        <a:lstStyle/>
        <a:p>
          <a:pPr marL="0" lvl="0" indent="0" algn="ctr" defTabSz="1244600">
            <a:lnSpc>
              <a:spcPct val="90000"/>
            </a:lnSpc>
            <a:spcBef>
              <a:spcPct val="0"/>
            </a:spcBef>
            <a:spcAft>
              <a:spcPct val="35000"/>
            </a:spcAft>
            <a:buNone/>
          </a:pPr>
          <a:r>
            <a:rPr lang="en-US" sz="2800" kern="1200"/>
            <a:t>Take</a:t>
          </a:r>
        </a:p>
      </dsp:txBody>
      <dsp:txXfrm>
        <a:off x="332494" y="106318"/>
        <a:ext cx="2946660" cy="1078046"/>
      </dsp:txXfrm>
    </dsp:sp>
    <dsp:sp modelId="{240D7579-85AD-784B-A296-8C7903BE6EEB}">
      <dsp:nvSpPr>
        <dsp:cNvPr id="0" name=""/>
        <dsp:cNvSpPr/>
      </dsp:nvSpPr>
      <dsp:spPr>
        <a:xfrm>
          <a:off x="9080" y="1184365"/>
          <a:ext cx="3270074" cy="234627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409" tIns="258409" rIns="258409" bIns="516817" numCol="1" spcCol="1270" anchor="t" anchorCtr="0">
          <a:noAutofit/>
        </a:bodyPr>
        <a:lstStyle/>
        <a:p>
          <a:pPr marL="0" lvl="0" indent="0" algn="l" defTabSz="889000">
            <a:lnSpc>
              <a:spcPct val="90000"/>
            </a:lnSpc>
            <a:spcBef>
              <a:spcPct val="0"/>
            </a:spcBef>
            <a:spcAft>
              <a:spcPct val="35000"/>
            </a:spcAft>
            <a:buNone/>
          </a:pPr>
          <a:r>
            <a:rPr lang="en-US" sz="2000" kern="1200"/>
            <a:t>Take a holistic approach to education</a:t>
          </a:r>
        </a:p>
        <a:p>
          <a:pPr marL="171450" lvl="1" indent="-171450" algn="l" defTabSz="711200">
            <a:lnSpc>
              <a:spcPct val="90000"/>
            </a:lnSpc>
            <a:spcBef>
              <a:spcPct val="0"/>
            </a:spcBef>
            <a:spcAft>
              <a:spcPct val="15000"/>
            </a:spcAft>
            <a:buChar char="•"/>
          </a:pPr>
          <a:r>
            <a:rPr lang="en-US" sz="1600" kern="1200"/>
            <a:t>Address cognitive, emotional and social needs</a:t>
          </a:r>
        </a:p>
        <a:p>
          <a:pPr marL="171450" lvl="1" indent="-171450" algn="l" defTabSz="711200">
            <a:lnSpc>
              <a:spcPct val="90000"/>
            </a:lnSpc>
            <a:spcBef>
              <a:spcPct val="0"/>
            </a:spcBef>
            <a:spcAft>
              <a:spcPct val="15000"/>
            </a:spcAft>
            <a:buChar char="•"/>
          </a:pPr>
          <a:r>
            <a:rPr lang="en-US" sz="1600" kern="1200" dirty="0" err="1"/>
            <a:t>Eg.</a:t>
          </a:r>
          <a:r>
            <a:rPr lang="en-US" sz="1600" kern="1200" dirty="0"/>
            <a:t> Create a calming classroom environment</a:t>
          </a:r>
        </a:p>
      </dsp:txBody>
      <dsp:txXfrm>
        <a:off x="9080" y="1184365"/>
        <a:ext cx="3270074" cy="2346278"/>
      </dsp:txXfrm>
    </dsp:sp>
    <dsp:sp modelId="{4E23E948-8A00-5748-8F5B-1AD2DE7436CD}">
      <dsp:nvSpPr>
        <dsp:cNvPr id="0" name=""/>
        <dsp:cNvSpPr/>
      </dsp:nvSpPr>
      <dsp:spPr>
        <a:xfrm>
          <a:off x="3549161" y="106318"/>
          <a:ext cx="3593488" cy="1078046"/>
        </a:xfrm>
        <a:prstGeom prst="chevron">
          <a:avLst>
            <a:gd name="adj" fmla="val 30000"/>
          </a:avLst>
        </a:prstGeom>
        <a:solidFill>
          <a:schemeClr val="accent4">
            <a:hueOff val="3299968"/>
            <a:satOff val="-14601"/>
            <a:lumOff val="-2452"/>
            <a:alphaOff val="0"/>
          </a:schemeClr>
        </a:solidFill>
        <a:ln w="1270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109" tIns="133109" rIns="133109" bIns="133109" numCol="1" spcCol="1270" anchor="ctr" anchorCtr="0">
          <a:noAutofit/>
        </a:bodyPr>
        <a:lstStyle/>
        <a:p>
          <a:pPr marL="0" lvl="0" indent="0" algn="ctr" defTabSz="1244600">
            <a:lnSpc>
              <a:spcPct val="90000"/>
            </a:lnSpc>
            <a:spcBef>
              <a:spcPct val="0"/>
            </a:spcBef>
            <a:spcAft>
              <a:spcPct val="35000"/>
            </a:spcAft>
            <a:buNone/>
          </a:pPr>
          <a:r>
            <a:rPr lang="en-US" sz="2800" kern="1200" dirty="0"/>
            <a:t>Create</a:t>
          </a:r>
        </a:p>
      </dsp:txBody>
      <dsp:txXfrm>
        <a:off x="3872575" y="106318"/>
        <a:ext cx="2946660" cy="1078046"/>
      </dsp:txXfrm>
    </dsp:sp>
    <dsp:sp modelId="{16BC2DA4-B11C-8748-8407-1E599FD98D21}">
      <dsp:nvSpPr>
        <dsp:cNvPr id="0" name=""/>
        <dsp:cNvSpPr/>
      </dsp:nvSpPr>
      <dsp:spPr>
        <a:xfrm>
          <a:off x="3549161" y="1184365"/>
          <a:ext cx="3270074" cy="2346278"/>
        </a:xfrm>
        <a:prstGeom prst="rect">
          <a:avLst/>
        </a:prstGeom>
        <a:solidFill>
          <a:schemeClr val="accent4">
            <a:tint val="40000"/>
            <a:alpha val="90000"/>
            <a:hueOff val="3079768"/>
            <a:satOff val="-15334"/>
            <a:lumOff val="-1455"/>
            <a:alphaOff val="0"/>
          </a:schemeClr>
        </a:solidFill>
        <a:ln w="12700" cap="flat" cmpd="sng" algn="ctr">
          <a:solidFill>
            <a:schemeClr val="accent4">
              <a:tint val="40000"/>
              <a:alpha val="90000"/>
              <a:hueOff val="3079768"/>
              <a:satOff val="-15334"/>
              <a:lumOff val="-1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409" tIns="258409" rIns="258409" bIns="516817" numCol="1" spcCol="1270" anchor="t" anchorCtr="0">
          <a:noAutofit/>
        </a:bodyPr>
        <a:lstStyle/>
        <a:p>
          <a:pPr marL="0" lvl="0" indent="0" algn="l" defTabSz="889000">
            <a:lnSpc>
              <a:spcPct val="90000"/>
            </a:lnSpc>
            <a:spcBef>
              <a:spcPct val="0"/>
            </a:spcBef>
            <a:spcAft>
              <a:spcPct val="35000"/>
            </a:spcAft>
            <a:buNone/>
          </a:pPr>
          <a:r>
            <a:rPr lang="en-US" sz="2000" kern="1200"/>
            <a:t>Create a safe and nurturing classroom environment</a:t>
          </a:r>
        </a:p>
        <a:p>
          <a:pPr marL="171450" lvl="1" indent="-171450" algn="l" defTabSz="711200">
            <a:lnSpc>
              <a:spcPct val="90000"/>
            </a:lnSpc>
            <a:spcBef>
              <a:spcPct val="0"/>
            </a:spcBef>
            <a:spcAft>
              <a:spcPct val="15000"/>
            </a:spcAft>
            <a:buChar char="•"/>
          </a:pPr>
          <a:r>
            <a:rPr lang="en-US" sz="1600" kern="1200"/>
            <a:t>Foster emotional well-being</a:t>
          </a:r>
        </a:p>
        <a:p>
          <a:pPr marL="171450" lvl="1" indent="-171450" algn="l" defTabSz="711200">
            <a:lnSpc>
              <a:spcPct val="90000"/>
            </a:lnSpc>
            <a:spcBef>
              <a:spcPct val="0"/>
            </a:spcBef>
            <a:spcAft>
              <a:spcPct val="15000"/>
            </a:spcAft>
            <a:buChar char="•"/>
          </a:pPr>
          <a:r>
            <a:rPr lang="en-US" sz="1600" kern="1200" dirty="0" err="1"/>
            <a:t>Eg.</a:t>
          </a:r>
          <a:r>
            <a:rPr lang="en-US" sz="1600" kern="1200" dirty="0"/>
            <a:t> Dedicate time for one-on-one conversations</a:t>
          </a:r>
        </a:p>
      </dsp:txBody>
      <dsp:txXfrm>
        <a:off x="3549161" y="1184365"/>
        <a:ext cx="3270074" cy="2346278"/>
      </dsp:txXfrm>
    </dsp:sp>
    <dsp:sp modelId="{D8BE44AC-F1DF-2D49-A872-F0D5041A6E2B}">
      <dsp:nvSpPr>
        <dsp:cNvPr id="0" name=""/>
        <dsp:cNvSpPr/>
      </dsp:nvSpPr>
      <dsp:spPr>
        <a:xfrm>
          <a:off x="7089243" y="106318"/>
          <a:ext cx="3593488" cy="1078046"/>
        </a:xfrm>
        <a:prstGeom prst="chevron">
          <a:avLst>
            <a:gd name="adj" fmla="val 30000"/>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109" tIns="133109" rIns="133109" bIns="133109" numCol="1" spcCol="1270" anchor="ctr" anchorCtr="0">
          <a:noAutofit/>
        </a:bodyPr>
        <a:lstStyle/>
        <a:p>
          <a:pPr marL="0" lvl="0" indent="0" algn="ctr" defTabSz="1244600">
            <a:lnSpc>
              <a:spcPct val="90000"/>
            </a:lnSpc>
            <a:spcBef>
              <a:spcPct val="0"/>
            </a:spcBef>
            <a:spcAft>
              <a:spcPct val="35000"/>
            </a:spcAft>
            <a:buNone/>
          </a:pPr>
          <a:r>
            <a:rPr lang="en-US" sz="2800" kern="1200"/>
            <a:t>Maintain</a:t>
          </a:r>
        </a:p>
      </dsp:txBody>
      <dsp:txXfrm>
        <a:off x="7412657" y="106318"/>
        <a:ext cx="2946660" cy="1078046"/>
      </dsp:txXfrm>
    </dsp:sp>
    <dsp:sp modelId="{B88DD38F-5330-2742-A852-169BFA042A59}">
      <dsp:nvSpPr>
        <dsp:cNvPr id="0" name=""/>
        <dsp:cNvSpPr/>
      </dsp:nvSpPr>
      <dsp:spPr>
        <a:xfrm>
          <a:off x="7089243" y="1184365"/>
          <a:ext cx="3270074" cy="2346278"/>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409" tIns="258409" rIns="258409" bIns="516817" numCol="1" spcCol="1270" anchor="t" anchorCtr="0">
          <a:noAutofit/>
        </a:bodyPr>
        <a:lstStyle/>
        <a:p>
          <a:pPr marL="0" lvl="0" indent="0" algn="l" defTabSz="889000">
            <a:lnSpc>
              <a:spcPct val="90000"/>
            </a:lnSpc>
            <a:spcBef>
              <a:spcPct val="0"/>
            </a:spcBef>
            <a:spcAft>
              <a:spcPct val="35000"/>
            </a:spcAft>
            <a:buNone/>
          </a:pPr>
          <a:r>
            <a:rPr lang="en-US" sz="2000" kern="1200"/>
            <a:t>Maintain clear expectations and routines</a:t>
          </a:r>
        </a:p>
        <a:p>
          <a:pPr marL="171450" lvl="1" indent="-171450" algn="l" defTabSz="711200">
            <a:lnSpc>
              <a:spcPct val="90000"/>
            </a:lnSpc>
            <a:spcBef>
              <a:spcPct val="0"/>
            </a:spcBef>
            <a:spcAft>
              <a:spcPct val="15000"/>
            </a:spcAft>
            <a:buChar char="•"/>
          </a:pPr>
          <a:r>
            <a:rPr lang="en-US" sz="1600" kern="1200"/>
            <a:t>Provide stability and predictability</a:t>
          </a:r>
        </a:p>
        <a:p>
          <a:pPr marL="171450" lvl="1" indent="-171450" algn="l" defTabSz="711200">
            <a:lnSpc>
              <a:spcPct val="90000"/>
            </a:lnSpc>
            <a:spcBef>
              <a:spcPct val="0"/>
            </a:spcBef>
            <a:spcAft>
              <a:spcPct val="15000"/>
            </a:spcAft>
            <a:buChar char="•"/>
          </a:pPr>
          <a:r>
            <a:rPr lang="en-US" sz="1600" kern="1200" dirty="0" err="1"/>
            <a:t>Eg.</a:t>
          </a:r>
          <a:r>
            <a:rPr lang="en-US" sz="1600" kern="1200" dirty="0"/>
            <a:t> Create a visual schedule</a:t>
          </a:r>
        </a:p>
      </dsp:txBody>
      <dsp:txXfrm>
        <a:off x="7089243" y="1184365"/>
        <a:ext cx="3270074" cy="23462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B4C5-EC0E-4512-A1C3-AEE2130D83CB}">
      <dsp:nvSpPr>
        <dsp:cNvPr id="0" name=""/>
        <dsp:cNvSpPr/>
      </dsp:nvSpPr>
      <dsp:spPr>
        <a:xfrm>
          <a:off x="0" y="893603"/>
          <a:ext cx="8700459" cy="16497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7851B-F6BA-47C0-B529-19E492FBD9F2}">
      <dsp:nvSpPr>
        <dsp:cNvPr id="0" name=""/>
        <dsp:cNvSpPr/>
      </dsp:nvSpPr>
      <dsp:spPr>
        <a:xfrm>
          <a:off x="499043" y="1264793"/>
          <a:ext cx="907351" cy="90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F855B-3D1E-4208-8E03-7A617966B832}">
      <dsp:nvSpPr>
        <dsp:cNvPr id="0" name=""/>
        <dsp:cNvSpPr/>
      </dsp:nvSpPr>
      <dsp:spPr>
        <a:xfrm>
          <a:off x="1905438" y="893603"/>
          <a:ext cx="3915206" cy="164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022350">
            <a:lnSpc>
              <a:spcPct val="100000"/>
            </a:lnSpc>
            <a:spcBef>
              <a:spcPct val="0"/>
            </a:spcBef>
            <a:spcAft>
              <a:spcPct val="35000"/>
            </a:spcAft>
            <a:buNone/>
          </a:pPr>
          <a:r>
            <a:rPr lang="en-US" sz="2300" kern="1200"/>
            <a:t>Consider alternative assessment methods to accommodate unique needs</a:t>
          </a:r>
        </a:p>
      </dsp:txBody>
      <dsp:txXfrm>
        <a:off x="1905438" y="893603"/>
        <a:ext cx="3915206" cy="1649729"/>
      </dsp:txXfrm>
    </dsp:sp>
    <dsp:sp modelId="{DD665F75-8267-494F-BC1F-2643CB64927F}">
      <dsp:nvSpPr>
        <dsp:cNvPr id="0" name=""/>
        <dsp:cNvSpPr/>
      </dsp:nvSpPr>
      <dsp:spPr>
        <a:xfrm>
          <a:off x="5820644" y="893603"/>
          <a:ext cx="2879814" cy="164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755650">
            <a:lnSpc>
              <a:spcPct val="100000"/>
            </a:lnSpc>
            <a:spcBef>
              <a:spcPct val="0"/>
            </a:spcBef>
            <a:spcAft>
              <a:spcPct val="35000"/>
            </a:spcAft>
            <a:buNone/>
          </a:pPr>
          <a:r>
            <a:rPr lang="en-US" sz="1700" kern="1200" dirty="0" err="1"/>
            <a:t>Eg.</a:t>
          </a:r>
          <a:r>
            <a:rPr lang="en-US" sz="1700" kern="1200" dirty="0"/>
            <a:t> Allow oral presentation or visual poster instead of written report</a:t>
          </a:r>
        </a:p>
      </dsp:txBody>
      <dsp:txXfrm>
        <a:off x="5820644" y="893603"/>
        <a:ext cx="2879814" cy="1649729"/>
      </dsp:txXfrm>
    </dsp:sp>
    <dsp:sp modelId="{70FAB367-7732-4EF9-8F5E-6FC4CB3C062C}">
      <dsp:nvSpPr>
        <dsp:cNvPr id="0" name=""/>
        <dsp:cNvSpPr/>
      </dsp:nvSpPr>
      <dsp:spPr>
        <a:xfrm>
          <a:off x="0" y="2955766"/>
          <a:ext cx="8700459" cy="164972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5B6DA-26FF-4599-A822-443769356190}">
      <dsp:nvSpPr>
        <dsp:cNvPr id="0" name=""/>
        <dsp:cNvSpPr/>
      </dsp:nvSpPr>
      <dsp:spPr>
        <a:xfrm>
          <a:off x="499043" y="3326955"/>
          <a:ext cx="907351" cy="90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09ADE-4B1A-4DC0-9F51-B561C880481D}">
      <dsp:nvSpPr>
        <dsp:cNvPr id="0" name=""/>
        <dsp:cNvSpPr/>
      </dsp:nvSpPr>
      <dsp:spPr>
        <a:xfrm>
          <a:off x="1905438" y="2955766"/>
          <a:ext cx="3915206" cy="164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022350">
            <a:lnSpc>
              <a:spcPct val="100000"/>
            </a:lnSpc>
            <a:spcBef>
              <a:spcPct val="0"/>
            </a:spcBef>
            <a:spcAft>
              <a:spcPct val="35000"/>
            </a:spcAft>
            <a:buNone/>
          </a:pPr>
          <a:r>
            <a:rPr lang="en-US" sz="2300" kern="1200" dirty="0"/>
            <a:t>Implement trauma-informed teaching practices</a:t>
          </a:r>
        </a:p>
      </dsp:txBody>
      <dsp:txXfrm>
        <a:off x="1905438" y="2955766"/>
        <a:ext cx="3915206" cy="1649729"/>
      </dsp:txXfrm>
    </dsp:sp>
    <dsp:sp modelId="{D03C110B-9DA4-4482-A4D2-42921A418C8C}">
      <dsp:nvSpPr>
        <dsp:cNvPr id="0" name=""/>
        <dsp:cNvSpPr/>
      </dsp:nvSpPr>
      <dsp:spPr>
        <a:xfrm>
          <a:off x="5820644" y="2955766"/>
          <a:ext cx="2879814" cy="164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755650">
            <a:lnSpc>
              <a:spcPct val="100000"/>
            </a:lnSpc>
            <a:spcBef>
              <a:spcPct val="0"/>
            </a:spcBef>
            <a:spcAft>
              <a:spcPct val="35000"/>
            </a:spcAft>
            <a:buNone/>
          </a:pPr>
          <a:r>
            <a:rPr lang="en-US" sz="1700" kern="1200" dirty="0" err="1"/>
            <a:t>Eg.</a:t>
          </a:r>
          <a:r>
            <a:rPr lang="en-US" sz="1700" kern="1200" dirty="0"/>
            <a:t> Display visual cues in classroom for self-regulation</a:t>
          </a:r>
        </a:p>
      </dsp:txBody>
      <dsp:txXfrm>
        <a:off x="5820644" y="2955766"/>
        <a:ext cx="2879814" cy="164972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ADB7A-A366-4E1C-B0AE-096F3A21DFF3}">
      <dsp:nvSpPr>
        <dsp:cNvPr id="0" name=""/>
        <dsp:cNvSpPr/>
      </dsp:nvSpPr>
      <dsp:spPr>
        <a:xfrm>
          <a:off x="0" y="897226"/>
          <a:ext cx="6171948" cy="16465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676C01-0336-4590-A189-E1D594527E9B}">
      <dsp:nvSpPr>
        <dsp:cNvPr id="0" name=""/>
        <dsp:cNvSpPr/>
      </dsp:nvSpPr>
      <dsp:spPr>
        <a:xfrm>
          <a:off x="498069" y="1267691"/>
          <a:ext cx="905580" cy="905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160C4-1E58-4B89-B85F-4E2947C846D1}">
      <dsp:nvSpPr>
        <dsp:cNvPr id="0" name=""/>
        <dsp:cNvSpPr/>
      </dsp:nvSpPr>
      <dsp:spPr>
        <a:xfrm>
          <a:off x="1901718" y="897226"/>
          <a:ext cx="2777376" cy="164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56" tIns="174256" rIns="174256" bIns="174256" numCol="1" spcCol="1270" anchor="ctr" anchorCtr="0">
          <a:noAutofit/>
        </a:bodyPr>
        <a:lstStyle/>
        <a:p>
          <a:pPr marL="0" lvl="0" indent="0" algn="l" defTabSz="1111250">
            <a:lnSpc>
              <a:spcPct val="100000"/>
            </a:lnSpc>
            <a:spcBef>
              <a:spcPct val="0"/>
            </a:spcBef>
            <a:spcAft>
              <a:spcPct val="35000"/>
            </a:spcAft>
            <a:buNone/>
          </a:pPr>
          <a:r>
            <a:rPr lang="en-US" sz="2500" kern="1200"/>
            <a:t>Offering Students Choices</a:t>
          </a:r>
        </a:p>
      </dsp:txBody>
      <dsp:txXfrm>
        <a:off x="1901718" y="897226"/>
        <a:ext cx="2777376" cy="1646509"/>
      </dsp:txXfrm>
    </dsp:sp>
    <dsp:sp modelId="{098F233D-172B-4D86-A801-E2AB659EC655}">
      <dsp:nvSpPr>
        <dsp:cNvPr id="0" name=""/>
        <dsp:cNvSpPr/>
      </dsp:nvSpPr>
      <dsp:spPr>
        <a:xfrm>
          <a:off x="4679095" y="897226"/>
          <a:ext cx="1490994" cy="164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56" tIns="174256" rIns="174256" bIns="174256" numCol="1" spcCol="1270" anchor="ctr" anchorCtr="0">
          <a:noAutofit/>
        </a:bodyPr>
        <a:lstStyle/>
        <a:p>
          <a:pPr marL="0" lvl="0" indent="0" algn="l" defTabSz="488950">
            <a:lnSpc>
              <a:spcPct val="100000"/>
            </a:lnSpc>
            <a:spcBef>
              <a:spcPct val="0"/>
            </a:spcBef>
            <a:spcAft>
              <a:spcPct val="35000"/>
            </a:spcAft>
            <a:buNone/>
          </a:pPr>
          <a:r>
            <a:rPr lang="en-US" sz="1100" kern="1200"/>
            <a:t>Allow students to select research topics or project themes</a:t>
          </a:r>
        </a:p>
        <a:p>
          <a:pPr marL="0" lvl="0" indent="0" algn="l" defTabSz="488950">
            <a:lnSpc>
              <a:spcPct val="100000"/>
            </a:lnSpc>
            <a:spcBef>
              <a:spcPct val="0"/>
            </a:spcBef>
            <a:spcAft>
              <a:spcPct val="35000"/>
            </a:spcAft>
            <a:buNone/>
          </a:pPr>
          <a:r>
            <a:rPr lang="en-US" sz="1100" kern="1200"/>
            <a:t>Gives students a sense of control over their learning</a:t>
          </a:r>
        </a:p>
      </dsp:txBody>
      <dsp:txXfrm>
        <a:off x="4679095" y="897226"/>
        <a:ext cx="1490994" cy="1646509"/>
      </dsp:txXfrm>
    </dsp:sp>
    <dsp:sp modelId="{391FC449-0396-4CC0-B1F7-F93E2E71AE96}">
      <dsp:nvSpPr>
        <dsp:cNvPr id="0" name=""/>
        <dsp:cNvSpPr/>
      </dsp:nvSpPr>
      <dsp:spPr>
        <a:xfrm>
          <a:off x="0" y="2955363"/>
          <a:ext cx="6171948" cy="164650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74005-2611-4F13-8354-E84CBA0F299A}">
      <dsp:nvSpPr>
        <dsp:cNvPr id="0" name=""/>
        <dsp:cNvSpPr/>
      </dsp:nvSpPr>
      <dsp:spPr>
        <a:xfrm>
          <a:off x="498069" y="3325828"/>
          <a:ext cx="905580" cy="905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2A466-2CFA-4B72-9B56-3A91CC66C4AE}">
      <dsp:nvSpPr>
        <dsp:cNvPr id="0" name=""/>
        <dsp:cNvSpPr/>
      </dsp:nvSpPr>
      <dsp:spPr>
        <a:xfrm>
          <a:off x="1901718" y="2955363"/>
          <a:ext cx="2777376" cy="164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56" tIns="174256" rIns="174256" bIns="174256" numCol="1" spcCol="1270" anchor="ctr" anchorCtr="0">
          <a:noAutofit/>
        </a:bodyPr>
        <a:lstStyle/>
        <a:p>
          <a:pPr marL="0" lvl="0" indent="0" algn="l" defTabSz="1111250">
            <a:lnSpc>
              <a:spcPct val="100000"/>
            </a:lnSpc>
            <a:spcBef>
              <a:spcPct val="0"/>
            </a:spcBef>
            <a:spcAft>
              <a:spcPct val="35000"/>
            </a:spcAft>
            <a:buNone/>
          </a:pPr>
          <a:r>
            <a:rPr lang="en-US" sz="2500" kern="1200"/>
            <a:t>Incorporating Mental Health Education</a:t>
          </a:r>
        </a:p>
      </dsp:txBody>
      <dsp:txXfrm>
        <a:off x="1901718" y="2955363"/>
        <a:ext cx="2777376" cy="1646509"/>
      </dsp:txXfrm>
    </dsp:sp>
    <dsp:sp modelId="{B64A7653-1F4B-4533-947A-4AD7F3855521}">
      <dsp:nvSpPr>
        <dsp:cNvPr id="0" name=""/>
        <dsp:cNvSpPr/>
      </dsp:nvSpPr>
      <dsp:spPr>
        <a:xfrm>
          <a:off x="4679095" y="2955363"/>
          <a:ext cx="1490994" cy="1646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56" tIns="174256" rIns="174256" bIns="174256" numCol="1" spcCol="1270" anchor="ctr" anchorCtr="0">
          <a:noAutofit/>
        </a:bodyPr>
        <a:lstStyle/>
        <a:p>
          <a:pPr marL="0" lvl="0" indent="0" algn="l" defTabSz="488950">
            <a:lnSpc>
              <a:spcPct val="100000"/>
            </a:lnSpc>
            <a:spcBef>
              <a:spcPct val="0"/>
            </a:spcBef>
            <a:spcAft>
              <a:spcPct val="35000"/>
            </a:spcAft>
            <a:buNone/>
          </a:pPr>
          <a:r>
            <a:rPr lang="en-US" sz="1100" kern="1200"/>
            <a:t>Teach students about emotional well-being and stress management</a:t>
          </a:r>
        </a:p>
        <a:p>
          <a:pPr marL="0" lvl="0" indent="0" algn="l" defTabSz="488950">
            <a:lnSpc>
              <a:spcPct val="100000"/>
            </a:lnSpc>
            <a:spcBef>
              <a:spcPct val="0"/>
            </a:spcBef>
            <a:spcAft>
              <a:spcPct val="35000"/>
            </a:spcAft>
            <a:buNone/>
          </a:pPr>
          <a:r>
            <a:rPr lang="en-US" sz="1100" kern="1200"/>
            <a:t>Devote time to lessons on mental health and self-care strategies</a:t>
          </a:r>
        </a:p>
      </dsp:txBody>
      <dsp:txXfrm>
        <a:off x="4679095" y="2955363"/>
        <a:ext cx="1490994" cy="16465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0BBB2-A9C7-EA47-8CFD-D1899E4732F4}">
      <dsp:nvSpPr>
        <dsp:cNvPr id="0" name=""/>
        <dsp:cNvSpPr/>
      </dsp:nvSpPr>
      <dsp:spPr>
        <a:xfrm>
          <a:off x="1297" y="0"/>
          <a:ext cx="5060621" cy="38576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977900">
            <a:lnSpc>
              <a:spcPct val="90000"/>
            </a:lnSpc>
            <a:spcBef>
              <a:spcPct val="0"/>
            </a:spcBef>
            <a:spcAft>
              <a:spcPct val="35000"/>
            </a:spcAft>
            <a:buNone/>
          </a:pPr>
          <a:r>
            <a:rPr lang="en-US" sz="2200" kern="1200"/>
            <a:t>Recognize students' unique responses to stress</a:t>
          </a:r>
        </a:p>
        <a:p>
          <a:pPr marL="171450" lvl="1" indent="-171450" algn="l" defTabSz="755650">
            <a:lnSpc>
              <a:spcPct val="90000"/>
            </a:lnSpc>
            <a:spcBef>
              <a:spcPct val="0"/>
            </a:spcBef>
            <a:spcAft>
              <a:spcPct val="15000"/>
            </a:spcAft>
            <a:buChar char="•"/>
          </a:pPr>
          <a:r>
            <a:rPr lang="en-US" sz="1700" kern="1200" dirty="0"/>
            <a:t>Provide additional time or alternative assessments for students who require accommodations</a:t>
          </a:r>
        </a:p>
      </dsp:txBody>
      <dsp:txXfrm>
        <a:off x="1297" y="1465897"/>
        <a:ext cx="5060621" cy="2314575"/>
      </dsp:txXfrm>
    </dsp:sp>
    <dsp:sp modelId="{DDA4B804-D75C-6944-93B0-B9C124AAE2C9}">
      <dsp:nvSpPr>
        <dsp:cNvPr id="0" name=""/>
        <dsp:cNvSpPr/>
      </dsp:nvSpPr>
      <dsp:spPr>
        <a:xfrm>
          <a:off x="1952964" y="385762"/>
          <a:ext cx="1157287" cy="115728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22445" y="555243"/>
        <a:ext cx="818325" cy="818325"/>
      </dsp:txXfrm>
    </dsp:sp>
    <dsp:sp modelId="{B8511878-DDD2-0342-992D-253B81E0FAA4}">
      <dsp:nvSpPr>
        <dsp:cNvPr id="0" name=""/>
        <dsp:cNvSpPr/>
      </dsp:nvSpPr>
      <dsp:spPr>
        <a:xfrm>
          <a:off x="1297" y="3857554"/>
          <a:ext cx="5060621" cy="72"/>
        </a:xfrm>
        <a:prstGeom prst="rect">
          <a:avLst/>
        </a:prstGeom>
        <a:solidFill>
          <a:schemeClr val="accent4">
            <a:hueOff val="2199979"/>
            <a:satOff val="-9734"/>
            <a:lumOff val="-1634"/>
            <a:alphaOff val="0"/>
          </a:schemeClr>
        </a:solidFill>
        <a:ln w="1270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34AB9-8F69-E148-9DE5-FF524048FC1A}">
      <dsp:nvSpPr>
        <dsp:cNvPr id="0" name=""/>
        <dsp:cNvSpPr/>
      </dsp:nvSpPr>
      <dsp:spPr>
        <a:xfrm>
          <a:off x="5567981" y="0"/>
          <a:ext cx="5060621" cy="3857626"/>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977900">
            <a:lnSpc>
              <a:spcPct val="90000"/>
            </a:lnSpc>
            <a:spcBef>
              <a:spcPct val="0"/>
            </a:spcBef>
            <a:spcAft>
              <a:spcPct val="35000"/>
            </a:spcAft>
            <a:buNone/>
          </a:pPr>
          <a:r>
            <a:rPr lang="en-US" sz="2200" kern="1200"/>
            <a:t>Implement trauma-informed teaching practices</a:t>
          </a:r>
        </a:p>
        <a:p>
          <a:pPr marL="171450" lvl="1" indent="-171450" algn="l" defTabSz="755650">
            <a:lnSpc>
              <a:spcPct val="90000"/>
            </a:lnSpc>
            <a:spcBef>
              <a:spcPct val="0"/>
            </a:spcBef>
            <a:spcAft>
              <a:spcPct val="15000"/>
            </a:spcAft>
            <a:buChar char="•"/>
          </a:pPr>
          <a:r>
            <a:rPr lang="en-US" sz="1700" kern="1200"/>
            <a:t>Create options for students to take breaks when needed</a:t>
          </a:r>
        </a:p>
        <a:p>
          <a:pPr marL="171450" lvl="1" indent="-171450" algn="l" defTabSz="755650">
            <a:lnSpc>
              <a:spcPct val="90000"/>
            </a:lnSpc>
            <a:spcBef>
              <a:spcPct val="0"/>
            </a:spcBef>
            <a:spcAft>
              <a:spcPct val="15000"/>
            </a:spcAft>
            <a:buChar char="•"/>
          </a:pPr>
          <a:r>
            <a:rPr lang="en-US" sz="1700" kern="1200"/>
            <a:t>Use sensory tools like stress balls or fidget spinners to help them self-regulate</a:t>
          </a:r>
        </a:p>
      </dsp:txBody>
      <dsp:txXfrm>
        <a:off x="5567981" y="1465897"/>
        <a:ext cx="5060621" cy="2314575"/>
      </dsp:txXfrm>
    </dsp:sp>
    <dsp:sp modelId="{CBED375A-331E-1C49-8E6C-EDAFD2519309}">
      <dsp:nvSpPr>
        <dsp:cNvPr id="0" name=""/>
        <dsp:cNvSpPr/>
      </dsp:nvSpPr>
      <dsp:spPr>
        <a:xfrm>
          <a:off x="7519647" y="385762"/>
          <a:ext cx="1157287" cy="1157287"/>
        </a:xfrm>
        <a:prstGeom prst="ellipse">
          <a:avLst/>
        </a:prstGeom>
        <a:solidFill>
          <a:schemeClr val="accent4">
            <a:hueOff val="4399958"/>
            <a:satOff val="-19468"/>
            <a:lumOff val="-3269"/>
            <a:alphaOff val="0"/>
          </a:schemeClr>
        </a:solidFill>
        <a:ln w="1270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689128" y="555243"/>
        <a:ext cx="818325" cy="818325"/>
      </dsp:txXfrm>
    </dsp:sp>
    <dsp:sp modelId="{DB8DE880-F2AA-4846-8759-5408D7F1EF0C}">
      <dsp:nvSpPr>
        <dsp:cNvPr id="0" name=""/>
        <dsp:cNvSpPr/>
      </dsp:nvSpPr>
      <dsp:spPr>
        <a:xfrm>
          <a:off x="5567981" y="3857554"/>
          <a:ext cx="5060621" cy="72"/>
        </a:xfrm>
        <a:prstGeom prst="rect">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3D1B2-66D7-1749-AB55-DB1EF3EE61F3}">
      <dsp:nvSpPr>
        <dsp:cNvPr id="0" name=""/>
        <dsp:cNvSpPr/>
      </dsp:nvSpPr>
      <dsp:spPr>
        <a:xfrm>
          <a:off x="2444660" y="480548"/>
          <a:ext cx="370999" cy="91440"/>
        </a:xfrm>
        <a:custGeom>
          <a:avLst/>
          <a:gdLst/>
          <a:ahLst/>
          <a:cxnLst/>
          <a:rect l="0" t="0" r="0" b="0"/>
          <a:pathLst>
            <a:path>
              <a:moveTo>
                <a:pt x="0" y="45720"/>
              </a:moveTo>
              <a:lnTo>
                <a:pt x="37099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0119" y="524260"/>
        <a:ext cx="20079" cy="4015"/>
      </dsp:txXfrm>
    </dsp:sp>
    <dsp:sp modelId="{BDA6755C-9EB9-E54A-A4EE-388D04D48B45}">
      <dsp:nvSpPr>
        <dsp:cNvPr id="0" name=""/>
        <dsp:cNvSpPr/>
      </dsp:nvSpPr>
      <dsp:spPr>
        <a:xfrm>
          <a:off x="700377" y="2444"/>
          <a:ext cx="1746082" cy="10476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Roles and Responsibilities</a:t>
          </a:r>
        </a:p>
      </dsp:txBody>
      <dsp:txXfrm>
        <a:off x="700377" y="2444"/>
        <a:ext cx="1746082" cy="1047649"/>
      </dsp:txXfrm>
    </dsp:sp>
    <dsp:sp modelId="{8C2CD394-1395-F74A-AC93-D62C3989235A}">
      <dsp:nvSpPr>
        <dsp:cNvPr id="0" name=""/>
        <dsp:cNvSpPr/>
      </dsp:nvSpPr>
      <dsp:spPr>
        <a:xfrm>
          <a:off x="4592341" y="480548"/>
          <a:ext cx="370999" cy="91440"/>
        </a:xfrm>
        <a:custGeom>
          <a:avLst/>
          <a:gdLst/>
          <a:ahLst/>
          <a:cxnLst/>
          <a:rect l="0" t="0" r="0" b="0"/>
          <a:pathLst>
            <a:path>
              <a:moveTo>
                <a:pt x="0" y="45720"/>
              </a:moveTo>
              <a:lnTo>
                <a:pt x="370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801" y="524260"/>
        <a:ext cx="20079" cy="4015"/>
      </dsp:txXfrm>
    </dsp:sp>
    <dsp:sp modelId="{5809984E-62A8-BB4F-9BED-290A031E2FEA}">
      <dsp:nvSpPr>
        <dsp:cNvPr id="0" name=""/>
        <dsp:cNvSpPr/>
      </dsp:nvSpPr>
      <dsp:spPr>
        <a:xfrm>
          <a:off x="2848059" y="2444"/>
          <a:ext cx="1746082" cy="10476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Communication Styles</a:t>
          </a:r>
        </a:p>
      </dsp:txBody>
      <dsp:txXfrm>
        <a:off x="2848059" y="2444"/>
        <a:ext cx="1746082" cy="1047649"/>
      </dsp:txXfrm>
    </dsp:sp>
    <dsp:sp modelId="{99B4AA98-09D1-C547-A109-3FBE7621FAE7}">
      <dsp:nvSpPr>
        <dsp:cNvPr id="0" name=""/>
        <dsp:cNvSpPr/>
      </dsp:nvSpPr>
      <dsp:spPr>
        <a:xfrm>
          <a:off x="1573418" y="1048293"/>
          <a:ext cx="4295363" cy="370999"/>
        </a:xfrm>
        <a:custGeom>
          <a:avLst/>
          <a:gdLst/>
          <a:ahLst/>
          <a:cxnLst/>
          <a:rect l="0" t="0" r="0" b="0"/>
          <a:pathLst>
            <a:path>
              <a:moveTo>
                <a:pt x="4295363" y="0"/>
              </a:moveTo>
              <a:lnTo>
                <a:pt x="4295363" y="202599"/>
              </a:lnTo>
              <a:lnTo>
                <a:pt x="0" y="202599"/>
              </a:lnTo>
              <a:lnTo>
                <a:pt x="0" y="37099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3248" y="1231785"/>
        <a:ext cx="215704" cy="4015"/>
      </dsp:txXfrm>
    </dsp:sp>
    <dsp:sp modelId="{F08035C7-B6E1-3C4F-BD7B-D7A54EEDA08F}">
      <dsp:nvSpPr>
        <dsp:cNvPr id="0" name=""/>
        <dsp:cNvSpPr/>
      </dsp:nvSpPr>
      <dsp:spPr>
        <a:xfrm>
          <a:off x="4995740" y="2444"/>
          <a:ext cx="1746082" cy="10476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Hierarchy and Power Dynamics</a:t>
          </a:r>
        </a:p>
      </dsp:txBody>
      <dsp:txXfrm>
        <a:off x="4995740" y="2444"/>
        <a:ext cx="1746082" cy="1047649"/>
      </dsp:txXfrm>
    </dsp:sp>
    <dsp:sp modelId="{2C5FDCB8-9DFC-C847-8093-A7AE91BBE866}">
      <dsp:nvSpPr>
        <dsp:cNvPr id="0" name=""/>
        <dsp:cNvSpPr/>
      </dsp:nvSpPr>
      <dsp:spPr>
        <a:xfrm>
          <a:off x="2444660" y="1929797"/>
          <a:ext cx="370999" cy="91440"/>
        </a:xfrm>
        <a:custGeom>
          <a:avLst/>
          <a:gdLst/>
          <a:ahLst/>
          <a:cxnLst/>
          <a:rect l="0" t="0" r="0" b="0"/>
          <a:pathLst>
            <a:path>
              <a:moveTo>
                <a:pt x="0" y="45720"/>
              </a:moveTo>
              <a:lnTo>
                <a:pt x="37099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0119" y="1973509"/>
        <a:ext cx="20079" cy="4015"/>
      </dsp:txXfrm>
    </dsp:sp>
    <dsp:sp modelId="{8E8F9184-BE8A-0A40-8E70-402ABE66B5E3}">
      <dsp:nvSpPr>
        <dsp:cNvPr id="0" name=""/>
        <dsp:cNvSpPr/>
      </dsp:nvSpPr>
      <dsp:spPr>
        <a:xfrm>
          <a:off x="700377" y="1451692"/>
          <a:ext cx="1746082" cy="10476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Conflict Resolution</a:t>
          </a:r>
        </a:p>
      </dsp:txBody>
      <dsp:txXfrm>
        <a:off x="700377" y="1451692"/>
        <a:ext cx="1746082" cy="1047649"/>
      </dsp:txXfrm>
    </dsp:sp>
    <dsp:sp modelId="{67561396-D16A-ED48-8CF5-917AB1D3B84F}">
      <dsp:nvSpPr>
        <dsp:cNvPr id="0" name=""/>
        <dsp:cNvSpPr/>
      </dsp:nvSpPr>
      <dsp:spPr>
        <a:xfrm>
          <a:off x="4592341" y="1929797"/>
          <a:ext cx="370999" cy="91440"/>
        </a:xfrm>
        <a:custGeom>
          <a:avLst/>
          <a:gdLst/>
          <a:ahLst/>
          <a:cxnLst/>
          <a:rect l="0" t="0" r="0" b="0"/>
          <a:pathLst>
            <a:path>
              <a:moveTo>
                <a:pt x="0" y="45720"/>
              </a:moveTo>
              <a:lnTo>
                <a:pt x="37099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801" y="1973509"/>
        <a:ext cx="20079" cy="4015"/>
      </dsp:txXfrm>
    </dsp:sp>
    <dsp:sp modelId="{03798B9D-B98E-0B4B-8989-01D23D684269}">
      <dsp:nvSpPr>
        <dsp:cNvPr id="0" name=""/>
        <dsp:cNvSpPr/>
      </dsp:nvSpPr>
      <dsp:spPr>
        <a:xfrm>
          <a:off x="2848059" y="1451692"/>
          <a:ext cx="1746082" cy="10476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Family Culture and Values</a:t>
          </a:r>
        </a:p>
      </dsp:txBody>
      <dsp:txXfrm>
        <a:off x="2848059" y="1451692"/>
        <a:ext cx="1746082" cy="1047649"/>
      </dsp:txXfrm>
    </dsp:sp>
    <dsp:sp modelId="{E9AA620A-87F2-384B-BA0D-8763125425B7}">
      <dsp:nvSpPr>
        <dsp:cNvPr id="0" name=""/>
        <dsp:cNvSpPr/>
      </dsp:nvSpPr>
      <dsp:spPr>
        <a:xfrm>
          <a:off x="1573418" y="2497542"/>
          <a:ext cx="4295363" cy="370999"/>
        </a:xfrm>
        <a:custGeom>
          <a:avLst/>
          <a:gdLst/>
          <a:ahLst/>
          <a:cxnLst/>
          <a:rect l="0" t="0" r="0" b="0"/>
          <a:pathLst>
            <a:path>
              <a:moveTo>
                <a:pt x="4295363" y="0"/>
              </a:moveTo>
              <a:lnTo>
                <a:pt x="4295363" y="202599"/>
              </a:lnTo>
              <a:lnTo>
                <a:pt x="0" y="202599"/>
              </a:lnTo>
              <a:lnTo>
                <a:pt x="0" y="370999"/>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3248" y="2681034"/>
        <a:ext cx="215704" cy="4015"/>
      </dsp:txXfrm>
    </dsp:sp>
    <dsp:sp modelId="{93BC07A4-E58B-EF41-98F9-DB147B2A0483}">
      <dsp:nvSpPr>
        <dsp:cNvPr id="0" name=""/>
        <dsp:cNvSpPr/>
      </dsp:nvSpPr>
      <dsp:spPr>
        <a:xfrm>
          <a:off x="4995740" y="1451692"/>
          <a:ext cx="1746082" cy="10476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Emotional Support</a:t>
          </a:r>
        </a:p>
      </dsp:txBody>
      <dsp:txXfrm>
        <a:off x="4995740" y="1451692"/>
        <a:ext cx="1746082" cy="1047649"/>
      </dsp:txXfrm>
    </dsp:sp>
    <dsp:sp modelId="{675ACBA5-AE6E-334D-AAE3-F67DABFE7A02}">
      <dsp:nvSpPr>
        <dsp:cNvPr id="0" name=""/>
        <dsp:cNvSpPr/>
      </dsp:nvSpPr>
      <dsp:spPr>
        <a:xfrm>
          <a:off x="2444660" y="3379046"/>
          <a:ext cx="370999" cy="91440"/>
        </a:xfrm>
        <a:custGeom>
          <a:avLst/>
          <a:gdLst/>
          <a:ahLst/>
          <a:cxnLst/>
          <a:rect l="0" t="0" r="0" b="0"/>
          <a:pathLst>
            <a:path>
              <a:moveTo>
                <a:pt x="0" y="45720"/>
              </a:moveTo>
              <a:lnTo>
                <a:pt x="370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0119" y="3422758"/>
        <a:ext cx="20079" cy="4015"/>
      </dsp:txXfrm>
    </dsp:sp>
    <dsp:sp modelId="{9049703B-60CF-AD41-A6EE-EAEBD5F398AD}">
      <dsp:nvSpPr>
        <dsp:cNvPr id="0" name=""/>
        <dsp:cNvSpPr/>
      </dsp:nvSpPr>
      <dsp:spPr>
        <a:xfrm>
          <a:off x="700377" y="2900941"/>
          <a:ext cx="1746082" cy="10476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Transitions and Life Events</a:t>
          </a:r>
        </a:p>
      </dsp:txBody>
      <dsp:txXfrm>
        <a:off x="700377" y="2900941"/>
        <a:ext cx="1746082" cy="1047649"/>
      </dsp:txXfrm>
    </dsp:sp>
    <dsp:sp modelId="{665041F2-6271-B340-B8A9-02B5328197C7}">
      <dsp:nvSpPr>
        <dsp:cNvPr id="0" name=""/>
        <dsp:cNvSpPr/>
      </dsp:nvSpPr>
      <dsp:spPr>
        <a:xfrm>
          <a:off x="4592341" y="3379046"/>
          <a:ext cx="370999" cy="91440"/>
        </a:xfrm>
        <a:custGeom>
          <a:avLst/>
          <a:gdLst/>
          <a:ahLst/>
          <a:cxnLst/>
          <a:rect l="0" t="0" r="0" b="0"/>
          <a:pathLst>
            <a:path>
              <a:moveTo>
                <a:pt x="0" y="45720"/>
              </a:moveTo>
              <a:lnTo>
                <a:pt x="3709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801" y="3422758"/>
        <a:ext cx="20079" cy="4015"/>
      </dsp:txXfrm>
    </dsp:sp>
    <dsp:sp modelId="{2778DE5C-7D1A-BA48-A27B-860AAA77C9E5}">
      <dsp:nvSpPr>
        <dsp:cNvPr id="0" name=""/>
        <dsp:cNvSpPr/>
      </dsp:nvSpPr>
      <dsp:spPr>
        <a:xfrm>
          <a:off x="2848059" y="2900941"/>
          <a:ext cx="1746082" cy="104764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Attachment and Bonding</a:t>
          </a:r>
        </a:p>
      </dsp:txBody>
      <dsp:txXfrm>
        <a:off x="2848059" y="2900941"/>
        <a:ext cx="1746082" cy="1047649"/>
      </dsp:txXfrm>
    </dsp:sp>
    <dsp:sp modelId="{6E53E29B-1DF9-BF49-94E0-CA02B1223EEA}">
      <dsp:nvSpPr>
        <dsp:cNvPr id="0" name=""/>
        <dsp:cNvSpPr/>
      </dsp:nvSpPr>
      <dsp:spPr>
        <a:xfrm>
          <a:off x="1573418" y="3946791"/>
          <a:ext cx="4295363" cy="370999"/>
        </a:xfrm>
        <a:custGeom>
          <a:avLst/>
          <a:gdLst/>
          <a:ahLst/>
          <a:cxnLst/>
          <a:rect l="0" t="0" r="0" b="0"/>
          <a:pathLst>
            <a:path>
              <a:moveTo>
                <a:pt x="4295363" y="0"/>
              </a:moveTo>
              <a:lnTo>
                <a:pt x="4295363" y="202599"/>
              </a:lnTo>
              <a:lnTo>
                <a:pt x="0" y="202599"/>
              </a:lnTo>
              <a:lnTo>
                <a:pt x="0" y="370999"/>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13248" y="4130282"/>
        <a:ext cx="215704" cy="4015"/>
      </dsp:txXfrm>
    </dsp:sp>
    <dsp:sp modelId="{338609A8-EBE8-A248-AEAB-51F0EC99DB68}">
      <dsp:nvSpPr>
        <dsp:cNvPr id="0" name=""/>
        <dsp:cNvSpPr/>
      </dsp:nvSpPr>
      <dsp:spPr>
        <a:xfrm>
          <a:off x="4995740" y="2900941"/>
          <a:ext cx="1746082" cy="10476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Cultural and Societal Influences</a:t>
          </a:r>
        </a:p>
      </dsp:txBody>
      <dsp:txXfrm>
        <a:off x="4995740" y="2900941"/>
        <a:ext cx="1746082" cy="1047649"/>
      </dsp:txXfrm>
    </dsp:sp>
    <dsp:sp modelId="{83A540A4-A893-C04A-B4AA-4F7102120605}">
      <dsp:nvSpPr>
        <dsp:cNvPr id="0" name=""/>
        <dsp:cNvSpPr/>
      </dsp:nvSpPr>
      <dsp:spPr>
        <a:xfrm>
          <a:off x="2444660" y="4828295"/>
          <a:ext cx="370999" cy="91440"/>
        </a:xfrm>
        <a:custGeom>
          <a:avLst/>
          <a:gdLst/>
          <a:ahLst/>
          <a:cxnLst/>
          <a:rect l="0" t="0" r="0" b="0"/>
          <a:pathLst>
            <a:path>
              <a:moveTo>
                <a:pt x="0" y="45720"/>
              </a:moveTo>
              <a:lnTo>
                <a:pt x="37099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0119" y="4872007"/>
        <a:ext cx="20079" cy="4015"/>
      </dsp:txXfrm>
    </dsp:sp>
    <dsp:sp modelId="{B65AAF60-41BB-3A43-9139-8CAEAD6BADFE}">
      <dsp:nvSpPr>
        <dsp:cNvPr id="0" name=""/>
        <dsp:cNvSpPr/>
      </dsp:nvSpPr>
      <dsp:spPr>
        <a:xfrm>
          <a:off x="700377" y="4350190"/>
          <a:ext cx="1746082" cy="104764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External Stressors</a:t>
          </a:r>
        </a:p>
      </dsp:txBody>
      <dsp:txXfrm>
        <a:off x="700377" y="4350190"/>
        <a:ext cx="1746082" cy="1047649"/>
      </dsp:txXfrm>
    </dsp:sp>
    <dsp:sp modelId="{E897150A-91D4-7E4C-AFEF-4CC811C21116}">
      <dsp:nvSpPr>
        <dsp:cNvPr id="0" name=""/>
        <dsp:cNvSpPr/>
      </dsp:nvSpPr>
      <dsp:spPr>
        <a:xfrm>
          <a:off x="4592341" y="4828295"/>
          <a:ext cx="370999" cy="91440"/>
        </a:xfrm>
        <a:custGeom>
          <a:avLst/>
          <a:gdLst/>
          <a:ahLst/>
          <a:cxnLst/>
          <a:rect l="0" t="0" r="0" b="0"/>
          <a:pathLst>
            <a:path>
              <a:moveTo>
                <a:pt x="0" y="45720"/>
              </a:moveTo>
              <a:lnTo>
                <a:pt x="37099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67801" y="4872007"/>
        <a:ext cx="20079" cy="4015"/>
      </dsp:txXfrm>
    </dsp:sp>
    <dsp:sp modelId="{251FBF9F-750C-B147-B8EB-6F7068088D82}">
      <dsp:nvSpPr>
        <dsp:cNvPr id="0" name=""/>
        <dsp:cNvSpPr/>
      </dsp:nvSpPr>
      <dsp:spPr>
        <a:xfrm>
          <a:off x="2848059" y="4350190"/>
          <a:ext cx="1746082" cy="10476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Parenting Styles</a:t>
          </a:r>
        </a:p>
      </dsp:txBody>
      <dsp:txXfrm>
        <a:off x="2848059" y="4350190"/>
        <a:ext cx="1746082" cy="1047649"/>
      </dsp:txXfrm>
    </dsp:sp>
    <dsp:sp modelId="{3A976C87-19AE-CE49-B16F-2266626745FC}">
      <dsp:nvSpPr>
        <dsp:cNvPr id="0" name=""/>
        <dsp:cNvSpPr/>
      </dsp:nvSpPr>
      <dsp:spPr>
        <a:xfrm>
          <a:off x="4995740" y="4350190"/>
          <a:ext cx="1746082" cy="104764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560" tIns="89810" rIns="85560" bIns="89810" numCol="1" spcCol="1270" anchor="ctr" anchorCtr="0">
          <a:noAutofit/>
        </a:bodyPr>
        <a:lstStyle/>
        <a:p>
          <a:pPr marL="0" lvl="0" indent="0" algn="ctr" defTabSz="755650">
            <a:lnSpc>
              <a:spcPct val="90000"/>
            </a:lnSpc>
            <a:spcBef>
              <a:spcPct val="0"/>
            </a:spcBef>
            <a:spcAft>
              <a:spcPct val="35000"/>
            </a:spcAft>
            <a:buNone/>
          </a:pPr>
          <a:r>
            <a:rPr lang="en-US" sz="1700" kern="1200"/>
            <a:t>Sibling Relationships</a:t>
          </a:r>
        </a:p>
      </dsp:txBody>
      <dsp:txXfrm>
        <a:off x="4995740" y="4350190"/>
        <a:ext cx="1746082" cy="10476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BA081-CCA6-4D76-8329-A8FD71F73AD4}">
      <dsp:nvSpPr>
        <dsp:cNvPr id="0" name=""/>
        <dsp:cNvSpPr/>
      </dsp:nvSpPr>
      <dsp:spPr>
        <a:xfrm>
          <a:off x="616949" y="70580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428CB4-60AB-4269-8EE6-3462D1287ED8}">
      <dsp:nvSpPr>
        <dsp:cNvPr id="0" name=""/>
        <dsp:cNvSpPr/>
      </dsp:nvSpPr>
      <dsp:spPr>
        <a:xfrm>
          <a:off x="616949" y="235075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Collaborate with school counselors, social workers, and other support staff</a:t>
          </a:r>
        </a:p>
      </dsp:txBody>
      <dsp:txXfrm>
        <a:off x="616949" y="2350757"/>
        <a:ext cx="4320000" cy="648000"/>
      </dsp:txXfrm>
    </dsp:sp>
    <dsp:sp modelId="{A8D30F7E-C539-4472-B4BA-B76824A6222D}">
      <dsp:nvSpPr>
        <dsp:cNvPr id="0" name=""/>
        <dsp:cNvSpPr/>
      </dsp:nvSpPr>
      <dsp:spPr>
        <a:xfrm>
          <a:off x="616949" y="3060593"/>
          <a:ext cx="4320000" cy="737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Ensure students have access to mental health services and resources</a:t>
          </a:r>
        </a:p>
      </dsp:txBody>
      <dsp:txXfrm>
        <a:off x="616949" y="3060593"/>
        <a:ext cx="4320000" cy="737041"/>
      </dsp:txXfrm>
    </dsp:sp>
    <dsp:sp modelId="{EF7D0EA5-4B34-45EB-BAC9-C621925376EF}">
      <dsp:nvSpPr>
        <dsp:cNvPr id="0" name=""/>
        <dsp:cNvSpPr/>
      </dsp:nvSpPr>
      <dsp:spPr>
        <a:xfrm>
          <a:off x="5692949" y="70580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F255F03-3250-48E8-8A11-7DCDE3C1867F}">
      <dsp:nvSpPr>
        <dsp:cNvPr id="0" name=""/>
        <dsp:cNvSpPr/>
      </dsp:nvSpPr>
      <dsp:spPr>
        <a:xfrm>
          <a:off x="5692949" y="235075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Host regular meetings with the school's counseling team</a:t>
          </a:r>
        </a:p>
      </dsp:txBody>
      <dsp:txXfrm>
        <a:off x="5692949" y="2350757"/>
        <a:ext cx="4320000" cy="648000"/>
      </dsp:txXfrm>
    </dsp:sp>
    <dsp:sp modelId="{5D82182F-F0D3-4193-861E-C72BB7FB97A5}">
      <dsp:nvSpPr>
        <dsp:cNvPr id="0" name=""/>
        <dsp:cNvSpPr/>
      </dsp:nvSpPr>
      <dsp:spPr>
        <a:xfrm>
          <a:off x="5692949" y="3060593"/>
          <a:ext cx="4320000" cy="737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Discuss students' well-being</a:t>
          </a:r>
        </a:p>
        <a:p>
          <a:pPr marL="0" lvl="0" indent="0" algn="l" defTabSz="666750">
            <a:lnSpc>
              <a:spcPct val="100000"/>
            </a:lnSpc>
            <a:spcBef>
              <a:spcPct val="0"/>
            </a:spcBef>
            <a:spcAft>
              <a:spcPct val="35000"/>
            </a:spcAft>
            <a:buNone/>
          </a:pPr>
          <a:r>
            <a:rPr lang="en-US" sz="1500" kern="1200"/>
            <a:t>Identify those who may benefit from additional support</a:t>
          </a:r>
        </a:p>
      </dsp:txBody>
      <dsp:txXfrm>
        <a:off x="5692949" y="3060593"/>
        <a:ext cx="4320000" cy="7370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295E7-AB04-BF48-BCBC-8E03016141EF}">
      <dsp:nvSpPr>
        <dsp:cNvPr id="0" name=""/>
        <dsp:cNvSpPr/>
      </dsp:nvSpPr>
      <dsp:spPr>
        <a:xfrm>
          <a:off x="1297" y="0"/>
          <a:ext cx="5060621" cy="385762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800100">
            <a:lnSpc>
              <a:spcPct val="90000"/>
            </a:lnSpc>
            <a:spcBef>
              <a:spcPct val="0"/>
            </a:spcBef>
            <a:spcAft>
              <a:spcPct val="35000"/>
            </a:spcAft>
            <a:buNone/>
          </a:pPr>
          <a:r>
            <a:rPr lang="en-CA" sz="1800" kern="1200" dirty="0"/>
            <a:t>Advocate for and participate in professional development opportunities related to trauma-informed care, social and emotional learning, and strategies for working with children in high-stress environments.</a:t>
          </a:r>
          <a:endParaRPr lang="en-US" sz="1800" kern="1200" dirty="0"/>
        </a:p>
        <a:p>
          <a:pPr marL="114300" lvl="1" indent="-114300" algn="l" defTabSz="622300">
            <a:lnSpc>
              <a:spcPct val="90000"/>
            </a:lnSpc>
            <a:spcBef>
              <a:spcPct val="0"/>
            </a:spcBef>
            <a:spcAft>
              <a:spcPct val="15000"/>
            </a:spcAft>
            <a:buChar char="•"/>
          </a:pPr>
          <a:r>
            <a:rPr lang="en-CA" sz="1400" kern="1200" dirty="0" err="1"/>
            <a:t>Eg.</a:t>
          </a:r>
          <a:r>
            <a:rPr lang="en-CA" sz="1400" kern="1200" dirty="0"/>
            <a:t> Attend a workshop on trauma-informed teaching to learn about the impact of trauma on students and how to create a trauma-sensitive classroom.</a:t>
          </a:r>
          <a:endParaRPr lang="en-US" sz="1400" kern="1200" dirty="0"/>
        </a:p>
      </dsp:txBody>
      <dsp:txXfrm>
        <a:off x="1297" y="1465897"/>
        <a:ext cx="5060621" cy="2314575"/>
      </dsp:txXfrm>
    </dsp:sp>
    <dsp:sp modelId="{83146CDD-8B57-7649-ABCC-C8991A62740F}">
      <dsp:nvSpPr>
        <dsp:cNvPr id="0" name=""/>
        <dsp:cNvSpPr/>
      </dsp:nvSpPr>
      <dsp:spPr>
        <a:xfrm>
          <a:off x="1952964" y="385762"/>
          <a:ext cx="1157287" cy="115728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122445" y="555243"/>
        <a:ext cx="818325" cy="818325"/>
      </dsp:txXfrm>
    </dsp:sp>
    <dsp:sp modelId="{EF1438DE-B74D-E643-8007-26D19894349B}">
      <dsp:nvSpPr>
        <dsp:cNvPr id="0" name=""/>
        <dsp:cNvSpPr/>
      </dsp:nvSpPr>
      <dsp:spPr>
        <a:xfrm>
          <a:off x="1297" y="3857554"/>
          <a:ext cx="5060621" cy="72"/>
        </a:xfrm>
        <a:prstGeom prst="rect">
          <a:avLst/>
        </a:prstGeom>
        <a:solidFill>
          <a:schemeClr val="accent4">
            <a:hueOff val="2199979"/>
            <a:satOff val="-9734"/>
            <a:lumOff val="-1634"/>
            <a:alphaOff val="0"/>
          </a:schemeClr>
        </a:solidFill>
        <a:ln w="12700" cap="flat" cmpd="sng" algn="ctr">
          <a:solidFill>
            <a:schemeClr val="accent4">
              <a:hueOff val="2199979"/>
              <a:satOff val="-9734"/>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AC762-3961-7143-96A3-691BCB0F849D}">
      <dsp:nvSpPr>
        <dsp:cNvPr id="0" name=""/>
        <dsp:cNvSpPr/>
      </dsp:nvSpPr>
      <dsp:spPr>
        <a:xfrm>
          <a:off x="5567981" y="0"/>
          <a:ext cx="5060621" cy="3857626"/>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4546" tIns="330200" rIns="394546" bIns="330200" numCol="1" spcCol="1270" anchor="t" anchorCtr="0">
          <a:noAutofit/>
        </a:bodyPr>
        <a:lstStyle/>
        <a:p>
          <a:pPr marL="0" lvl="0" indent="0" algn="l" defTabSz="889000">
            <a:lnSpc>
              <a:spcPct val="90000"/>
            </a:lnSpc>
            <a:spcBef>
              <a:spcPct val="0"/>
            </a:spcBef>
            <a:spcAft>
              <a:spcPct val="35000"/>
            </a:spcAft>
            <a:buNone/>
          </a:pPr>
          <a:r>
            <a:rPr lang="en-CA" sz="2000" kern="1200" dirty="0"/>
            <a:t>Maintain open and regular communication with parents or caregivers.</a:t>
          </a:r>
          <a:endParaRPr lang="en-US" sz="2000" kern="1200" dirty="0"/>
        </a:p>
        <a:p>
          <a:pPr marL="171450" lvl="1" indent="-171450" algn="l" defTabSz="711200">
            <a:lnSpc>
              <a:spcPct val="90000"/>
            </a:lnSpc>
            <a:spcBef>
              <a:spcPct val="0"/>
            </a:spcBef>
            <a:spcAft>
              <a:spcPct val="15000"/>
            </a:spcAft>
            <a:buChar char="•"/>
          </a:pPr>
          <a:r>
            <a:rPr lang="en-CA" sz="1600" kern="1200" dirty="0" err="1"/>
            <a:t>Eg.</a:t>
          </a:r>
          <a:r>
            <a:rPr lang="en-CA" sz="1600" kern="1200" dirty="0"/>
            <a:t> Send home a weekly newsletter or email updates to parents, summarizing classroom activities and providing tips for supporting their child's learning at home.</a:t>
          </a:r>
          <a:endParaRPr lang="en-US" sz="1600" kern="1200" dirty="0"/>
        </a:p>
      </dsp:txBody>
      <dsp:txXfrm>
        <a:off x="5567981" y="1465897"/>
        <a:ext cx="5060621" cy="2314575"/>
      </dsp:txXfrm>
    </dsp:sp>
    <dsp:sp modelId="{139E2C07-8B3D-034C-A5F5-C5A515F3A268}">
      <dsp:nvSpPr>
        <dsp:cNvPr id="0" name=""/>
        <dsp:cNvSpPr/>
      </dsp:nvSpPr>
      <dsp:spPr>
        <a:xfrm>
          <a:off x="7519647" y="385762"/>
          <a:ext cx="1157287" cy="1157287"/>
        </a:xfrm>
        <a:prstGeom prst="ellipse">
          <a:avLst/>
        </a:prstGeom>
        <a:solidFill>
          <a:schemeClr val="accent4">
            <a:hueOff val="4399958"/>
            <a:satOff val="-19468"/>
            <a:lumOff val="-3269"/>
            <a:alphaOff val="0"/>
          </a:schemeClr>
        </a:solidFill>
        <a:ln w="12700" cap="flat" cmpd="sng" algn="ctr">
          <a:solidFill>
            <a:schemeClr val="accent4">
              <a:hueOff val="4399958"/>
              <a:satOff val="-19468"/>
              <a:lumOff val="-32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227" tIns="12700" rIns="9022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689128" y="555243"/>
        <a:ext cx="818325" cy="818325"/>
      </dsp:txXfrm>
    </dsp:sp>
    <dsp:sp modelId="{23850882-F2F2-E74D-B89B-455E60FCA653}">
      <dsp:nvSpPr>
        <dsp:cNvPr id="0" name=""/>
        <dsp:cNvSpPr/>
      </dsp:nvSpPr>
      <dsp:spPr>
        <a:xfrm>
          <a:off x="5567981" y="3857554"/>
          <a:ext cx="5060621" cy="72"/>
        </a:xfrm>
        <a:prstGeom prst="rect">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93D61-85C5-AC46-8AE3-C37F2A353167}">
      <dsp:nvSpPr>
        <dsp:cNvPr id="0" name=""/>
        <dsp:cNvSpPr/>
      </dsp:nvSpPr>
      <dsp:spPr>
        <a:xfrm>
          <a:off x="2138362" y="335"/>
          <a:ext cx="8553450" cy="4530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Be kind to yourself.</a:t>
          </a:r>
        </a:p>
      </dsp:txBody>
      <dsp:txXfrm>
        <a:off x="2138362" y="335"/>
        <a:ext cx="8553450" cy="453070"/>
      </dsp:txXfrm>
    </dsp:sp>
    <dsp:sp modelId="{F36C56F5-FA43-8B4C-8010-CD8F4DA11FC7}">
      <dsp:nvSpPr>
        <dsp:cNvPr id="0" name=""/>
        <dsp:cNvSpPr/>
      </dsp:nvSpPr>
      <dsp:spPr>
        <a:xfrm>
          <a:off x="0" y="335"/>
          <a:ext cx="2138362" cy="45307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Be</a:t>
          </a:r>
        </a:p>
      </dsp:txBody>
      <dsp:txXfrm>
        <a:off x="0" y="335"/>
        <a:ext cx="2138362" cy="453070"/>
      </dsp:txXfrm>
    </dsp:sp>
    <dsp:sp modelId="{0009CE44-E7D5-9A47-8EC6-BCBA65F19A6D}">
      <dsp:nvSpPr>
        <dsp:cNvPr id="0" name=""/>
        <dsp:cNvSpPr/>
      </dsp:nvSpPr>
      <dsp:spPr>
        <a:xfrm>
          <a:off x="2138362" y="480590"/>
          <a:ext cx="8553450" cy="453070"/>
        </a:xfrm>
        <a:prstGeom prst="rect">
          <a:avLst/>
        </a:prstGeom>
        <a:solidFill>
          <a:schemeClr val="accent4">
            <a:tint val="40000"/>
            <a:alpha val="90000"/>
            <a:hueOff val="769942"/>
            <a:satOff val="-3834"/>
            <a:lumOff val="-364"/>
            <a:alphaOff val="0"/>
          </a:schemeClr>
        </a:solidFill>
        <a:ln w="12700" cap="flat" cmpd="sng" algn="ctr">
          <a:solidFill>
            <a:schemeClr val="accent4">
              <a:tint val="40000"/>
              <a:alpha val="90000"/>
              <a:hueOff val="769942"/>
              <a:satOff val="-3834"/>
              <a:lumOff val="-3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Enhance your awareness with education and experiences.</a:t>
          </a:r>
        </a:p>
      </dsp:txBody>
      <dsp:txXfrm>
        <a:off x="2138362" y="480590"/>
        <a:ext cx="8553450" cy="453070"/>
      </dsp:txXfrm>
    </dsp:sp>
    <dsp:sp modelId="{8200FBED-BDAC-2742-9010-13E2DD577472}">
      <dsp:nvSpPr>
        <dsp:cNvPr id="0" name=""/>
        <dsp:cNvSpPr/>
      </dsp:nvSpPr>
      <dsp:spPr>
        <a:xfrm>
          <a:off x="0" y="480590"/>
          <a:ext cx="2138362" cy="453070"/>
        </a:xfrm>
        <a:prstGeom prst="rect">
          <a:avLst/>
        </a:prstGeom>
        <a:solidFill>
          <a:schemeClr val="accent4">
            <a:hueOff val="824992"/>
            <a:satOff val="-3650"/>
            <a:lumOff val="-613"/>
            <a:alphaOff val="0"/>
          </a:schemeClr>
        </a:solidFill>
        <a:ln w="12700" cap="flat" cmpd="sng" algn="ctr">
          <a:solidFill>
            <a:schemeClr val="accent4">
              <a:hueOff val="824992"/>
              <a:satOff val="-3650"/>
              <a:lumOff val="-6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Enhance</a:t>
          </a:r>
        </a:p>
      </dsp:txBody>
      <dsp:txXfrm>
        <a:off x="0" y="480590"/>
        <a:ext cx="2138362" cy="453070"/>
      </dsp:txXfrm>
    </dsp:sp>
    <dsp:sp modelId="{754E1302-0A79-564A-A184-AFFE825DAFFC}">
      <dsp:nvSpPr>
        <dsp:cNvPr id="0" name=""/>
        <dsp:cNvSpPr/>
      </dsp:nvSpPr>
      <dsp:spPr>
        <a:xfrm>
          <a:off x="2138362" y="960844"/>
          <a:ext cx="8553450" cy="453070"/>
        </a:xfrm>
        <a:prstGeom prst="rect">
          <a:avLst/>
        </a:prstGeom>
        <a:solidFill>
          <a:schemeClr val="accent4">
            <a:tint val="40000"/>
            <a:alpha val="90000"/>
            <a:hueOff val="1539884"/>
            <a:satOff val="-7667"/>
            <a:lumOff val="-728"/>
            <a:alphaOff val="0"/>
          </a:schemeClr>
        </a:solidFill>
        <a:ln w="12700" cap="flat" cmpd="sng" algn="ctr">
          <a:solidFill>
            <a:schemeClr val="accent4">
              <a:tint val="40000"/>
              <a:alpha val="90000"/>
              <a:hueOff val="1539884"/>
              <a:satOff val="-7667"/>
              <a:lumOff val="-7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Accept where you are on your path at all times.</a:t>
          </a:r>
        </a:p>
      </dsp:txBody>
      <dsp:txXfrm>
        <a:off x="2138362" y="960844"/>
        <a:ext cx="8553450" cy="453070"/>
      </dsp:txXfrm>
    </dsp:sp>
    <dsp:sp modelId="{6289B5A6-653B-FD45-B851-8D7CA3B83546}">
      <dsp:nvSpPr>
        <dsp:cNvPr id="0" name=""/>
        <dsp:cNvSpPr/>
      </dsp:nvSpPr>
      <dsp:spPr>
        <a:xfrm>
          <a:off x="0" y="960844"/>
          <a:ext cx="2138362" cy="453070"/>
        </a:xfrm>
        <a:prstGeom prst="rect">
          <a:avLst/>
        </a:prstGeom>
        <a:solidFill>
          <a:schemeClr val="accent4">
            <a:hueOff val="1649984"/>
            <a:satOff val="-7300"/>
            <a:lumOff val="-1226"/>
            <a:alphaOff val="0"/>
          </a:schemeClr>
        </a:solidFill>
        <a:ln w="12700" cap="flat" cmpd="sng" algn="ctr">
          <a:solidFill>
            <a:schemeClr val="accent4">
              <a:hueOff val="1649984"/>
              <a:satOff val="-7300"/>
              <a:lumOff val="-1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Accept</a:t>
          </a:r>
        </a:p>
      </dsp:txBody>
      <dsp:txXfrm>
        <a:off x="0" y="960844"/>
        <a:ext cx="2138362" cy="453070"/>
      </dsp:txXfrm>
    </dsp:sp>
    <dsp:sp modelId="{447CD9F8-37A8-814E-B2AA-874CAB83B794}">
      <dsp:nvSpPr>
        <dsp:cNvPr id="0" name=""/>
        <dsp:cNvSpPr/>
      </dsp:nvSpPr>
      <dsp:spPr>
        <a:xfrm>
          <a:off x="2138362" y="1441099"/>
          <a:ext cx="8553450" cy="453070"/>
        </a:xfrm>
        <a:prstGeom prst="rect">
          <a:avLst/>
        </a:prstGeom>
        <a:solidFill>
          <a:schemeClr val="accent4">
            <a:tint val="40000"/>
            <a:alpha val="90000"/>
            <a:hueOff val="2309826"/>
            <a:satOff val="-11501"/>
            <a:lumOff val="-1091"/>
            <a:alphaOff val="0"/>
          </a:schemeClr>
        </a:solidFill>
        <a:ln w="12700" cap="flat" cmpd="sng" algn="ctr">
          <a:solidFill>
            <a:schemeClr val="accent4">
              <a:tint val="40000"/>
              <a:alpha val="90000"/>
              <a:hueOff val="2309826"/>
              <a:satOff val="-11501"/>
              <a:lumOff val="-1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Exchange information and feelings with people who can validate you.</a:t>
          </a:r>
        </a:p>
      </dsp:txBody>
      <dsp:txXfrm>
        <a:off x="2138362" y="1441099"/>
        <a:ext cx="8553450" cy="453070"/>
      </dsp:txXfrm>
    </dsp:sp>
    <dsp:sp modelId="{9EA7A170-B87D-FE47-ADBD-3602E313730A}">
      <dsp:nvSpPr>
        <dsp:cNvPr id="0" name=""/>
        <dsp:cNvSpPr/>
      </dsp:nvSpPr>
      <dsp:spPr>
        <a:xfrm>
          <a:off x="0" y="1441099"/>
          <a:ext cx="2138362" cy="453070"/>
        </a:xfrm>
        <a:prstGeom prst="rect">
          <a:avLst/>
        </a:prstGeom>
        <a:solidFill>
          <a:schemeClr val="accent4">
            <a:hueOff val="2474976"/>
            <a:satOff val="-10951"/>
            <a:lumOff val="-1839"/>
            <a:alphaOff val="0"/>
          </a:schemeClr>
        </a:solidFill>
        <a:ln w="12700" cap="flat" cmpd="sng" algn="ctr">
          <a:solidFill>
            <a:schemeClr val="accent4">
              <a:hueOff val="2474976"/>
              <a:satOff val="-10951"/>
              <a:lumOff val="-18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Exchange</a:t>
          </a:r>
        </a:p>
      </dsp:txBody>
      <dsp:txXfrm>
        <a:off x="0" y="1441099"/>
        <a:ext cx="2138362" cy="453070"/>
      </dsp:txXfrm>
    </dsp:sp>
    <dsp:sp modelId="{934D9B46-05F3-704E-91AD-B5F5B873B2A2}">
      <dsp:nvSpPr>
        <dsp:cNvPr id="0" name=""/>
        <dsp:cNvSpPr/>
      </dsp:nvSpPr>
      <dsp:spPr>
        <a:xfrm>
          <a:off x="2138362" y="1921354"/>
          <a:ext cx="8553450" cy="453070"/>
        </a:xfrm>
        <a:prstGeom prst="rect">
          <a:avLst/>
        </a:prstGeom>
        <a:solidFill>
          <a:schemeClr val="accent4">
            <a:tint val="40000"/>
            <a:alpha val="90000"/>
            <a:hueOff val="3079768"/>
            <a:satOff val="-15334"/>
            <a:lumOff val="-1455"/>
            <a:alphaOff val="0"/>
          </a:schemeClr>
        </a:solidFill>
        <a:ln w="12700" cap="flat" cmpd="sng" algn="ctr">
          <a:solidFill>
            <a:schemeClr val="accent4">
              <a:tint val="40000"/>
              <a:alpha val="90000"/>
              <a:hueOff val="3079768"/>
              <a:satOff val="-15334"/>
              <a:lumOff val="-1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Clarify your personal boundaries. What works for you; what doesn't.</a:t>
          </a:r>
        </a:p>
      </dsp:txBody>
      <dsp:txXfrm>
        <a:off x="2138362" y="1921354"/>
        <a:ext cx="8553450" cy="453070"/>
      </dsp:txXfrm>
    </dsp:sp>
    <dsp:sp modelId="{09886F9B-BC9B-304D-B712-84E80DEB031C}">
      <dsp:nvSpPr>
        <dsp:cNvPr id="0" name=""/>
        <dsp:cNvSpPr/>
      </dsp:nvSpPr>
      <dsp:spPr>
        <a:xfrm>
          <a:off x="0" y="1921354"/>
          <a:ext cx="2138362" cy="453070"/>
        </a:xfrm>
        <a:prstGeom prst="rect">
          <a:avLst/>
        </a:prstGeom>
        <a:solidFill>
          <a:schemeClr val="accent4">
            <a:hueOff val="3299968"/>
            <a:satOff val="-14601"/>
            <a:lumOff val="-2452"/>
            <a:alphaOff val="0"/>
          </a:schemeClr>
        </a:solidFill>
        <a:ln w="1270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Clarify</a:t>
          </a:r>
        </a:p>
      </dsp:txBody>
      <dsp:txXfrm>
        <a:off x="0" y="1921354"/>
        <a:ext cx="2138362" cy="453070"/>
      </dsp:txXfrm>
    </dsp:sp>
    <dsp:sp modelId="{EAF6F16B-C3E3-054A-8DCD-D949170C7194}">
      <dsp:nvSpPr>
        <dsp:cNvPr id="0" name=""/>
        <dsp:cNvSpPr/>
      </dsp:nvSpPr>
      <dsp:spPr>
        <a:xfrm>
          <a:off x="2138362" y="2401608"/>
          <a:ext cx="8553450" cy="453070"/>
        </a:xfrm>
        <a:prstGeom prst="rect">
          <a:avLst/>
        </a:prstGeom>
        <a:solidFill>
          <a:schemeClr val="accent4">
            <a:tint val="40000"/>
            <a:alpha val="90000"/>
            <a:hueOff val="3849710"/>
            <a:satOff val="-19168"/>
            <a:lumOff val="-1819"/>
            <a:alphaOff val="0"/>
          </a:schemeClr>
        </a:solidFill>
        <a:ln w="12700" cap="flat" cmpd="sng" algn="ctr">
          <a:solidFill>
            <a:schemeClr val="accent4">
              <a:tint val="40000"/>
              <a:alpha val="90000"/>
              <a:hueOff val="3849710"/>
              <a:satOff val="-19168"/>
              <a:lumOff val="-18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Express your needs verbally. </a:t>
          </a:r>
        </a:p>
      </dsp:txBody>
      <dsp:txXfrm>
        <a:off x="2138362" y="2401608"/>
        <a:ext cx="8553450" cy="453070"/>
      </dsp:txXfrm>
    </dsp:sp>
    <dsp:sp modelId="{75D8889C-FC98-A34B-85EE-95551F08AADB}">
      <dsp:nvSpPr>
        <dsp:cNvPr id="0" name=""/>
        <dsp:cNvSpPr/>
      </dsp:nvSpPr>
      <dsp:spPr>
        <a:xfrm>
          <a:off x="0" y="2401608"/>
          <a:ext cx="2138362" cy="453070"/>
        </a:xfrm>
        <a:prstGeom prst="rect">
          <a:avLst/>
        </a:prstGeom>
        <a:solidFill>
          <a:schemeClr val="accent4">
            <a:hueOff val="4124961"/>
            <a:satOff val="-18251"/>
            <a:lumOff val="-3064"/>
            <a:alphaOff val="0"/>
          </a:schemeClr>
        </a:solidFill>
        <a:ln w="12700" cap="flat" cmpd="sng" algn="ctr">
          <a:solidFill>
            <a:schemeClr val="accent4">
              <a:hueOff val="4124961"/>
              <a:satOff val="-18251"/>
              <a:lumOff val="-30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Express</a:t>
          </a:r>
        </a:p>
      </dsp:txBody>
      <dsp:txXfrm>
        <a:off x="0" y="2401608"/>
        <a:ext cx="2138362" cy="453070"/>
      </dsp:txXfrm>
    </dsp:sp>
    <dsp:sp modelId="{4329016A-CD8F-944A-AFBA-5A58ECC826EF}">
      <dsp:nvSpPr>
        <dsp:cNvPr id="0" name=""/>
        <dsp:cNvSpPr/>
      </dsp:nvSpPr>
      <dsp:spPr>
        <a:xfrm>
          <a:off x="2138362" y="2881863"/>
          <a:ext cx="8553450" cy="453070"/>
        </a:xfrm>
        <a:prstGeom prst="rect">
          <a:avLst/>
        </a:prstGeom>
        <a:solidFill>
          <a:schemeClr val="accent4">
            <a:tint val="40000"/>
            <a:alpha val="90000"/>
            <a:hueOff val="4619651"/>
            <a:satOff val="-23002"/>
            <a:lumOff val="-2183"/>
            <a:alphaOff val="0"/>
          </a:schemeClr>
        </a:solidFill>
        <a:ln w="12700" cap="flat" cmpd="sng" algn="ctr">
          <a:solidFill>
            <a:schemeClr val="accent4">
              <a:tint val="40000"/>
              <a:alpha val="90000"/>
              <a:hueOff val="4619651"/>
              <a:satOff val="-23002"/>
              <a:lumOff val="-21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Take positive action to change your environment.</a:t>
          </a:r>
        </a:p>
      </dsp:txBody>
      <dsp:txXfrm>
        <a:off x="2138362" y="2881863"/>
        <a:ext cx="8553450" cy="453070"/>
      </dsp:txXfrm>
    </dsp:sp>
    <dsp:sp modelId="{5D7C328F-0027-9140-8995-1853FA93E739}">
      <dsp:nvSpPr>
        <dsp:cNvPr id="0" name=""/>
        <dsp:cNvSpPr/>
      </dsp:nvSpPr>
      <dsp:spPr>
        <a:xfrm>
          <a:off x="0" y="2881863"/>
          <a:ext cx="2138362" cy="453070"/>
        </a:xfrm>
        <a:prstGeom prst="rect">
          <a:avLst/>
        </a:prstGeom>
        <a:solidFill>
          <a:schemeClr val="accent4">
            <a:hueOff val="4949952"/>
            <a:satOff val="-21901"/>
            <a:lumOff val="-3677"/>
            <a:alphaOff val="0"/>
          </a:schemeClr>
        </a:solidFill>
        <a:ln w="12700" cap="flat" cmpd="sng" algn="ctr">
          <a:solidFill>
            <a:schemeClr val="accent4">
              <a:hueOff val="4949952"/>
              <a:satOff val="-21901"/>
              <a:lumOff val="-36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Take</a:t>
          </a:r>
        </a:p>
      </dsp:txBody>
      <dsp:txXfrm>
        <a:off x="0" y="2881863"/>
        <a:ext cx="2138362" cy="453070"/>
      </dsp:txXfrm>
    </dsp:sp>
    <dsp:sp modelId="{D83A0BAC-5451-3B47-8330-B0D5EF5A1C62}">
      <dsp:nvSpPr>
        <dsp:cNvPr id="0" name=""/>
        <dsp:cNvSpPr/>
      </dsp:nvSpPr>
      <dsp:spPr>
        <a:xfrm>
          <a:off x="2138362" y="3362118"/>
          <a:ext cx="8553450" cy="453070"/>
        </a:xfrm>
        <a:prstGeom prst="rect">
          <a:avLst/>
        </a:prstGeom>
        <a:solidFill>
          <a:schemeClr val="accent4">
            <a:tint val="40000"/>
            <a:alpha val="90000"/>
            <a:hueOff val="5389593"/>
            <a:satOff val="-26835"/>
            <a:lumOff val="-2546"/>
            <a:alphaOff val="0"/>
          </a:schemeClr>
        </a:solidFill>
        <a:ln w="12700" cap="flat" cmpd="sng" algn="ctr">
          <a:solidFill>
            <a:schemeClr val="accent4">
              <a:tint val="40000"/>
              <a:alpha val="90000"/>
              <a:hueOff val="5389593"/>
              <a:satOff val="-26835"/>
              <a:lumOff val="-25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Create a network of support.</a:t>
          </a:r>
        </a:p>
      </dsp:txBody>
      <dsp:txXfrm>
        <a:off x="2138362" y="3362118"/>
        <a:ext cx="8553450" cy="453070"/>
      </dsp:txXfrm>
    </dsp:sp>
    <dsp:sp modelId="{507ECD03-1D7C-5E48-BDF9-ADD758F8C692}">
      <dsp:nvSpPr>
        <dsp:cNvPr id="0" name=""/>
        <dsp:cNvSpPr/>
      </dsp:nvSpPr>
      <dsp:spPr>
        <a:xfrm>
          <a:off x="0" y="3362118"/>
          <a:ext cx="2138362" cy="453070"/>
        </a:xfrm>
        <a:prstGeom prst="rect">
          <a:avLst/>
        </a:prstGeom>
        <a:solidFill>
          <a:schemeClr val="accent4">
            <a:hueOff val="5774945"/>
            <a:satOff val="-25552"/>
            <a:lumOff val="-4290"/>
            <a:alphaOff val="0"/>
          </a:schemeClr>
        </a:solidFill>
        <a:ln w="12700" cap="flat" cmpd="sng" algn="ctr">
          <a:solidFill>
            <a:schemeClr val="accent4">
              <a:hueOff val="5774945"/>
              <a:satOff val="-25552"/>
              <a:lumOff val="-42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Create</a:t>
          </a:r>
        </a:p>
      </dsp:txBody>
      <dsp:txXfrm>
        <a:off x="0" y="3362118"/>
        <a:ext cx="2138362" cy="453070"/>
      </dsp:txXfrm>
    </dsp:sp>
    <dsp:sp modelId="{C67E2716-616E-C14F-ACA6-7CF0C8899D40}">
      <dsp:nvSpPr>
        <dsp:cNvPr id="0" name=""/>
        <dsp:cNvSpPr/>
      </dsp:nvSpPr>
      <dsp:spPr>
        <a:xfrm>
          <a:off x="2138362" y="3842372"/>
          <a:ext cx="8553450" cy="453070"/>
        </a:xfrm>
        <a:prstGeom prst="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961" tIns="115080" rIns="165961" bIns="115080" numCol="1" spcCol="1270" anchor="ctr" anchorCtr="0">
          <a:noAutofit/>
        </a:bodyPr>
        <a:lstStyle/>
        <a:p>
          <a:pPr marL="0" lvl="0" indent="0" algn="l" defTabSz="711200">
            <a:lnSpc>
              <a:spcPct val="90000"/>
            </a:lnSpc>
            <a:spcBef>
              <a:spcPct val="0"/>
            </a:spcBef>
            <a:spcAft>
              <a:spcPct val="35000"/>
            </a:spcAft>
            <a:buNone/>
          </a:pPr>
          <a:r>
            <a:rPr lang="en-US" sz="1600" b="1" kern="1200"/>
            <a:t>Build your Self-Care Toolbox and use it every day!</a:t>
          </a:r>
        </a:p>
      </dsp:txBody>
      <dsp:txXfrm>
        <a:off x="2138362" y="3842372"/>
        <a:ext cx="8553450" cy="453070"/>
      </dsp:txXfrm>
    </dsp:sp>
    <dsp:sp modelId="{B8637B2A-3D93-324C-B4F1-491915C20031}">
      <dsp:nvSpPr>
        <dsp:cNvPr id="0" name=""/>
        <dsp:cNvSpPr/>
      </dsp:nvSpPr>
      <dsp:spPr>
        <a:xfrm>
          <a:off x="0" y="3842372"/>
          <a:ext cx="2138362" cy="453070"/>
        </a:xfrm>
        <a:prstGeom prst="rect">
          <a:avLst/>
        </a:prstGeom>
        <a:solidFill>
          <a:schemeClr val="accent4">
            <a:hueOff val="6599937"/>
            <a:satOff val="-29202"/>
            <a:lumOff val="-4903"/>
            <a:alphaOff val="0"/>
          </a:schemeClr>
        </a:solidFill>
        <a:ln w="1270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155" tIns="44753" rIns="113155" bIns="44753" numCol="1" spcCol="1270" anchor="ctr" anchorCtr="0">
          <a:noAutofit/>
        </a:bodyPr>
        <a:lstStyle/>
        <a:p>
          <a:pPr marL="0" lvl="0" indent="0" algn="ctr" defTabSz="889000">
            <a:lnSpc>
              <a:spcPct val="90000"/>
            </a:lnSpc>
            <a:spcBef>
              <a:spcPct val="0"/>
            </a:spcBef>
            <a:spcAft>
              <a:spcPct val="35000"/>
            </a:spcAft>
            <a:buNone/>
          </a:pPr>
          <a:r>
            <a:rPr lang="en-US" sz="2000" b="1" kern="1200"/>
            <a:t>Build</a:t>
          </a:r>
        </a:p>
      </dsp:txBody>
      <dsp:txXfrm>
        <a:off x="0" y="3842372"/>
        <a:ext cx="2138362" cy="453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09A7E-FF0F-CC4A-B940-EE4B27E11E68}">
      <dsp:nvSpPr>
        <dsp:cNvPr id="0" name=""/>
        <dsp:cNvSpPr/>
      </dsp:nvSpPr>
      <dsp:spPr>
        <a:xfrm rot="5400000">
          <a:off x="6964644" y="-3039531"/>
          <a:ext cx="606136" cy="684019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Children raised in nurturing environments develop self-esteem and self-confidence</a:t>
          </a:r>
          <a:endParaRPr lang="en-US" sz="1800" kern="1200"/>
        </a:p>
      </dsp:txBody>
      <dsp:txXfrm rot="-5400000">
        <a:off x="3847613" y="107089"/>
        <a:ext cx="6810610" cy="546958"/>
      </dsp:txXfrm>
    </dsp:sp>
    <dsp:sp modelId="{435D985C-A3A6-FB43-B2A8-127C786A4C5E}">
      <dsp:nvSpPr>
        <dsp:cNvPr id="0" name=""/>
        <dsp:cNvSpPr/>
      </dsp:nvSpPr>
      <dsp:spPr>
        <a:xfrm>
          <a:off x="0" y="1732"/>
          <a:ext cx="3847612" cy="75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kern="1200"/>
            <a:t>Emotional Well-Being: Positive family dynamics contribute to a child's emotional well-being</a:t>
          </a:r>
          <a:endParaRPr lang="en-US" sz="1500" kern="1200"/>
        </a:p>
      </dsp:txBody>
      <dsp:txXfrm>
        <a:off x="36986" y="38718"/>
        <a:ext cx="3773640" cy="683698"/>
      </dsp:txXfrm>
    </dsp:sp>
    <dsp:sp modelId="{BE5123EB-AD21-3541-BC6C-6D2CA539EE1D}">
      <dsp:nvSpPr>
        <dsp:cNvPr id="0" name=""/>
        <dsp:cNvSpPr/>
      </dsp:nvSpPr>
      <dsp:spPr>
        <a:xfrm rot="5400000">
          <a:off x="6964644" y="-2243978"/>
          <a:ext cx="606136" cy="6840199"/>
        </a:xfrm>
        <a:prstGeom prst="round2Same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Consistent emotional support and open communication can help children develop resilience</a:t>
          </a:r>
          <a:endParaRPr lang="en-US" sz="1800" kern="1200"/>
        </a:p>
      </dsp:txBody>
      <dsp:txXfrm rot="-5400000">
        <a:off x="3847613" y="902642"/>
        <a:ext cx="6810610" cy="546958"/>
      </dsp:txXfrm>
    </dsp:sp>
    <dsp:sp modelId="{82346422-6594-474F-8821-61B0EAAF9A96}">
      <dsp:nvSpPr>
        <dsp:cNvPr id="0" name=""/>
        <dsp:cNvSpPr/>
      </dsp:nvSpPr>
      <dsp:spPr>
        <a:xfrm>
          <a:off x="0" y="797286"/>
          <a:ext cx="3847612" cy="757670"/>
        </a:xfrm>
        <a:prstGeom prst="roundRect">
          <a:avLst/>
        </a:prstGeom>
        <a:solidFill>
          <a:schemeClr val="accent5">
            <a:hueOff val="-3038037"/>
            <a:satOff val="-207"/>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kern="1200" dirty="0"/>
            <a:t>Mental Health: Family dynamics can influence a child's mental health</a:t>
          </a:r>
          <a:endParaRPr lang="en-US" sz="1500" kern="1200" dirty="0"/>
        </a:p>
      </dsp:txBody>
      <dsp:txXfrm>
        <a:off x="36986" y="834272"/>
        <a:ext cx="3773640" cy="683698"/>
      </dsp:txXfrm>
    </dsp:sp>
    <dsp:sp modelId="{8F78D0FF-DF0F-074A-BA4A-BC9EEA74915F}">
      <dsp:nvSpPr>
        <dsp:cNvPr id="0" name=""/>
        <dsp:cNvSpPr/>
      </dsp:nvSpPr>
      <dsp:spPr>
        <a:xfrm rot="5400000">
          <a:off x="6964644" y="-1448424"/>
          <a:ext cx="606136" cy="6840199"/>
        </a:xfrm>
        <a:prstGeom prst="round2Same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Positive family interactions model effective communication and empathy</a:t>
          </a:r>
          <a:endParaRPr lang="en-US" sz="1800" kern="1200"/>
        </a:p>
      </dsp:txBody>
      <dsp:txXfrm rot="-5400000">
        <a:off x="3847613" y="1698196"/>
        <a:ext cx="6810610" cy="546958"/>
      </dsp:txXfrm>
    </dsp:sp>
    <dsp:sp modelId="{74787B95-3DA2-FB48-A04D-6B01D6D5F3A7}">
      <dsp:nvSpPr>
        <dsp:cNvPr id="0" name=""/>
        <dsp:cNvSpPr/>
      </dsp:nvSpPr>
      <dsp:spPr>
        <a:xfrm>
          <a:off x="0" y="1592840"/>
          <a:ext cx="3847612" cy="757670"/>
        </a:xfrm>
        <a:prstGeom prst="roundRect">
          <a:avLst/>
        </a:prstGeom>
        <a:solidFill>
          <a:schemeClr val="accent5">
            <a:hueOff val="-6076075"/>
            <a:satOff val="-413"/>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kern="1200"/>
            <a:t>Social Skills and Relationships: Family dynamics shape a child's social skills and ability to form healthy relationships</a:t>
          </a:r>
          <a:endParaRPr lang="en-US" sz="1500" kern="1200"/>
        </a:p>
      </dsp:txBody>
      <dsp:txXfrm>
        <a:off x="36986" y="1629826"/>
        <a:ext cx="3773640" cy="683698"/>
      </dsp:txXfrm>
    </dsp:sp>
    <dsp:sp modelId="{1563B07B-7D32-924C-999B-EC8A70B1F748}">
      <dsp:nvSpPr>
        <dsp:cNvPr id="0" name=""/>
        <dsp:cNvSpPr/>
      </dsp:nvSpPr>
      <dsp:spPr>
        <a:xfrm>
          <a:off x="0" y="2388394"/>
          <a:ext cx="3847612" cy="757670"/>
        </a:xfrm>
        <a:prstGeom prst="roundRect">
          <a:avLst/>
        </a:prstGeom>
        <a:solidFill>
          <a:schemeClr val="accent5">
            <a:hueOff val="-9114112"/>
            <a:satOff val="-620"/>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kern="1200"/>
            <a:t>Behavioral Development: Family dynamics can impact a child's behavior</a:t>
          </a:r>
          <a:endParaRPr lang="en-US" sz="1500" kern="1200"/>
        </a:p>
      </dsp:txBody>
      <dsp:txXfrm>
        <a:off x="36986" y="2425380"/>
        <a:ext cx="3773640" cy="683698"/>
      </dsp:txXfrm>
    </dsp:sp>
    <dsp:sp modelId="{73F0ECAD-E7F0-6D4C-9AEB-A82DDC2DBDC4}">
      <dsp:nvSpPr>
        <dsp:cNvPr id="0" name=""/>
        <dsp:cNvSpPr/>
      </dsp:nvSpPr>
      <dsp:spPr>
        <a:xfrm>
          <a:off x="0" y="3183947"/>
          <a:ext cx="3847612" cy="757670"/>
        </a:xfrm>
        <a:prstGeom prst="round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CA" sz="1500" kern="1200"/>
            <a:t>Academic Achievement: Family support and involvement in education can positively impact academic achievement</a:t>
          </a:r>
          <a:endParaRPr lang="en-US" sz="1500" kern="1200"/>
        </a:p>
      </dsp:txBody>
      <dsp:txXfrm>
        <a:off x="36986" y="3220933"/>
        <a:ext cx="3773640" cy="683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18003-6CA0-CD4C-9FA7-EA162227CAA2}">
      <dsp:nvSpPr>
        <dsp:cNvPr id="0" name=""/>
        <dsp:cNvSpPr/>
      </dsp:nvSpPr>
      <dsp:spPr>
        <a:xfrm>
          <a:off x="0" y="222304"/>
          <a:ext cx="7601609" cy="538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Frequent Relocations</a:t>
          </a:r>
          <a:endParaRPr lang="en-US" sz="2300" kern="1200"/>
        </a:p>
      </dsp:txBody>
      <dsp:txXfrm>
        <a:off x="26273" y="248577"/>
        <a:ext cx="7549063" cy="485654"/>
      </dsp:txXfrm>
    </dsp:sp>
    <dsp:sp modelId="{8D3435A7-7D1A-984C-A0B4-609D88942218}">
      <dsp:nvSpPr>
        <dsp:cNvPr id="0" name=""/>
        <dsp:cNvSpPr/>
      </dsp:nvSpPr>
      <dsp:spPr>
        <a:xfrm>
          <a:off x="0" y="760504"/>
          <a:ext cx="760160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a:t>Disrupts established routines, relationships, and community connections</a:t>
          </a:r>
          <a:endParaRPr lang="en-US" sz="1800" kern="1200"/>
        </a:p>
      </dsp:txBody>
      <dsp:txXfrm>
        <a:off x="0" y="760504"/>
        <a:ext cx="7601609" cy="380880"/>
      </dsp:txXfrm>
    </dsp:sp>
    <dsp:sp modelId="{288A1576-96CC-F341-BB5D-FF0D69D8527F}">
      <dsp:nvSpPr>
        <dsp:cNvPr id="0" name=""/>
        <dsp:cNvSpPr/>
      </dsp:nvSpPr>
      <dsp:spPr>
        <a:xfrm>
          <a:off x="0" y="1141384"/>
          <a:ext cx="7601609" cy="538200"/>
        </a:xfrm>
        <a:prstGeom prst="roundRect">
          <a:avLst/>
        </a:prstGeom>
        <a:solidFill>
          <a:schemeClr val="accent4">
            <a:hueOff val="1319987"/>
            <a:satOff val="-5840"/>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Deployment Cycle</a:t>
          </a:r>
          <a:endParaRPr lang="en-US" sz="2300" kern="1200"/>
        </a:p>
      </dsp:txBody>
      <dsp:txXfrm>
        <a:off x="26273" y="1167657"/>
        <a:ext cx="7549063" cy="485654"/>
      </dsp:txXfrm>
    </dsp:sp>
    <dsp:sp modelId="{5AF6DDB2-3DB8-4348-9452-D4F86EAB2CD8}">
      <dsp:nvSpPr>
        <dsp:cNvPr id="0" name=""/>
        <dsp:cNvSpPr/>
      </dsp:nvSpPr>
      <dsp:spPr>
        <a:xfrm>
          <a:off x="0" y="1679584"/>
          <a:ext cx="7601609"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Family members must manage daily life and responsibilities in the absence of a loved one</a:t>
          </a:r>
          <a:endParaRPr lang="en-US" sz="1800" kern="1200" dirty="0"/>
        </a:p>
      </dsp:txBody>
      <dsp:txXfrm>
        <a:off x="0" y="1679584"/>
        <a:ext cx="7601609" cy="535612"/>
      </dsp:txXfrm>
    </dsp:sp>
    <dsp:sp modelId="{67F49B45-4EFD-7647-BC3A-1AC854A3C100}">
      <dsp:nvSpPr>
        <dsp:cNvPr id="0" name=""/>
        <dsp:cNvSpPr/>
      </dsp:nvSpPr>
      <dsp:spPr>
        <a:xfrm>
          <a:off x="0" y="2215196"/>
          <a:ext cx="7601609" cy="538200"/>
        </a:xfrm>
        <a:prstGeom prst="roundRect">
          <a:avLst/>
        </a:prstGeom>
        <a:solidFill>
          <a:schemeClr val="accent4">
            <a:hueOff val="2639975"/>
            <a:satOff val="-11681"/>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Dual Roles and Responsibilities</a:t>
          </a:r>
          <a:endParaRPr lang="en-US" sz="2300" kern="1200"/>
        </a:p>
      </dsp:txBody>
      <dsp:txXfrm>
        <a:off x="26273" y="2241469"/>
        <a:ext cx="7549063" cy="485654"/>
      </dsp:txXfrm>
    </dsp:sp>
    <dsp:sp modelId="{B106145D-6CFE-9746-8A1F-829F2556119E}">
      <dsp:nvSpPr>
        <dsp:cNvPr id="0" name=""/>
        <dsp:cNvSpPr/>
      </dsp:nvSpPr>
      <dsp:spPr>
        <a:xfrm>
          <a:off x="0" y="2753396"/>
          <a:ext cx="760160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Non-serving spouse takes on dual roles and responsibilities</a:t>
          </a:r>
          <a:endParaRPr lang="en-US" sz="1800" kern="1200" dirty="0"/>
        </a:p>
      </dsp:txBody>
      <dsp:txXfrm>
        <a:off x="0" y="2753396"/>
        <a:ext cx="7601609" cy="380880"/>
      </dsp:txXfrm>
    </dsp:sp>
    <dsp:sp modelId="{E90F3AA8-0994-5D49-B788-6506988DE5FE}">
      <dsp:nvSpPr>
        <dsp:cNvPr id="0" name=""/>
        <dsp:cNvSpPr/>
      </dsp:nvSpPr>
      <dsp:spPr>
        <a:xfrm>
          <a:off x="0" y="3134276"/>
          <a:ext cx="7601609" cy="538200"/>
        </a:xfrm>
        <a:prstGeom prst="roundRect">
          <a:avLst/>
        </a:prstGeom>
        <a:solidFill>
          <a:schemeClr val="accent4">
            <a:hueOff val="3959962"/>
            <a:satOff val="-1752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Emotional Stress</a:t>
          </a:r>
          <a:endParaRPr lang="en-US" sz="2300" kern="1200"/>
        </a:p>
      </dsp:txBody>
      <dsp:txXfrm>
        <a:off x="26273" y="3160549"/>
        <a:ext cx="7549063" cy="485654"/>
      </dsp:txXfrm>
    </dsp:sp>
    <dsp:sp modelId="{0CC23CA4-A0AD-B04A-823F-56A1CEBFFF5F}">
      <dsp:nvSpPr>
        <dsp:cNvPr id="0" name=""/>
        <dsp:cNvSpPr/>
      </dsp:nvSpPr>
      <dsp:spPr>
        <a:xfrm>
          <a:off x="0" y="3672476"/>
          <a:ext cx="7601609"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Related to deployments and potential risks associated with military service</a:t>
          </a:r>
          <a:endParaRPr lang="en-US" sz="1800" kern="1200" dirty="0"/>
        </a:p>
      </dsp:txBody>
      <dsp:txXfrm>
        <a:off x="0" y="3672476"/>
        <a:ext cx="7601609" cy="535612"/>
      </dsp:txXfrm>
    </dsp:sp>
    <dsp:sp modelId="{B05918AA-7BDB-3F46-8239-3970ED6AF6D0}">
      <dsp:nvSpPr>
        <dsp:cNvPr id="0" name=""/>
        <dsp:cNvSpPr/>
      </dsp:nvSpPr>
      <dsp:spPr>
        <a:xfrm>
          <a:off x="0" y="4208089"/>
          <a:ext cx="7601609" cy="538200"/>
        </a:xfrm>
        <a:prstGeom prst="roundRect">
          <a:avLst/>
        </a:prstGeom>
        <a:solidFill>
          <a:schemeClr val="accent4">
            <a:hueOff val="5279950"/>
            <a:satOff val="-23362"/>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Flexibility</a:t>
          </a:r>
          <a:endParaRPr lang="en-US" sz="2300" kern="1200"/>
        </a:p>
      </dsp:txBody>
      <dsp:txXfrm>
        <a:off x="26273" y="4234362"/>
        <a:ext cx="7549063" cy="485654"/>
      </dsp:txXfrm>
    </dsp:sp>
    <dsp:sp modelId="{D532DBA0-5C34-564E-B8A9-9F2F43176068}">
      <dsp:nvSpPr>
        <dsp:cNvPr id="0" name=""/>
        <dsp:cNvSpPr/>
      </dsp:nvSpPr>
      <dsp:spPr>
        <a:xfrm>
          <a:off x="0" y="4746289"/>
          <a:ext cx="760160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a:t>Adaptability and flexibility are essential traits</a:t>
          </a:r>
          <a:endParaRPr lang="en-US" sz="1800" kern="1200"/>
        </a:p>
      </dsp:txBody>
      <dsp:txXfrm>
        <a:off x="0" y="4746289"/>
        <a:ext cx="7601609" cy="380880"/>
      </dsp:txXfrm>
    </dsp:sp>
    <dsp:sp modelId="{602400B6-B809-DC44-89EF-B79A1848D5AF}">
      <dsp:nvSpPr>
        <dsp:cNvPr id="0" name=""/>
        <dsp:cNvSpPr/>
      </dsp:nvSpPr>
      <dsp:spPr>
        <a:xfrm>
          <a:off x="0" y="5127169"/>
          <a:ext cx="7601609" cy="538200"/>
        </a:xfrm>
        <a:prstGeom prst="roundRect">
          <a:avLst/>
        </a:prstGeom>
        <a:solidFill>
          <a:schemeClr val="accent4">
            <a:hueOff val="6599937"/>
            <a:satOff val="-29202"/>
            <a:lumOff val="-49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dirty="0"/>
            <a:t>Supportive Communities</a:t>
          </a:r>
          <a:endParaRPr lang="en-US" sz="2300" kern="1200" dirty="0"/>
        </a:p>
      </dsp:txBody>
      <dsp:txXfrm>
        <a:off x="26273" y="5153442"/>
        <a:ext cx="7549063" cy="485654"/>
      </dsp:txXfrm>
    </dsp:sp>
    <dsp:sp modelId="{55F7355A-5E91-9648-BD8E-6E3168C29137}">
      <dsp:nvSpPr>
        <dsp:cNvPr id="0" name=""/>
        <dsp:cNvSpPr/>
      </dsp:nvSpPr>
      <dsp:spPr>
        <a:xfrm>
          <a:off x="0" y="5665369"/>
          <a:ext cx="7601609"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5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dirty="0"/>
            <a:t>Military families often rely on each other for emotional support and practical assistance</a:t>
          </a:r>
          <a:endParaRPr lang="en-US" sz="1800" kern="1200" dirty="0"/>
        </a:p>
      </dsp:txBody>
      <dsp:txXfrm>
        <a:off x="0" y="5665369"/>
        <a:ext cx="7601609" cy="53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5457-B7C1-6047-9B48-D43F8653D011}">
      <dsp:nvSpPr>
        <dsp:cNvPr id="0" name=""/>
        <dsp:cNvSpPr/>
      </dsp:nvSpPr>
      <dsp:spPr>
        <a:xfrm>
          <a:off x="1305" y="291452"/>
          <a:ext cx="5090096" cy="30540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Positive Impacts</a:t>
          </a:r>
        </a:p>
        <a:p>
          <a:pPr marL="228600" lvl="1" indent="-228600" algn="l" defTabSz="1111250">
            <a:lnSpc>
              <a:spcPct val="90000"/>
            </a:lnSpc>
            <a:spcBef>
              <a:spcPct val="0"/>
            </a:spcBef>
            <a:spcAft>
              <a:spcPct val="15000"/>
            </a:spcAft>
            <a:buChar char="•"/>
          </a:pPr>
          <a:r>
            <a:rPr lang="en-US" sz="2500" kern="1200"/>
            <a:t>Resilience and adaptability</a:t>
          </a:r>
        </a:p>
        <a:p>
          <a:pPr marL="228600" lvl="1" indent="-228600" algn="l" defTabSz="1111250">
            <a:lnSpc>
              <a:spcPct val="90000"/>
            </a:lnSpc>
            <a:spcBef>
              <a:spcPct val="0"/>
            </a:spcBef>
            <a:spcAft>
              <a:spcPct val="15000"/>
            </a:spcAft>
            <a:buChar char="•"/>
          </a:pPr>
          <a:r>
            <a:rPr lang="en-US" sz="2500" kern="1200" dirty="0"/>
            <a:t>Sense of patriotism and pride</a:t>
          </a:r>
        </a:p>
        <a:p>
          <a:pPr marL="228600" lvl="1" indent="-228600" algn="l" defTabSz="1111250">
            <a:lnSpc>
              <a:spcPct val="90000"/>
            </a:lnSpc>
            <a:spcBef>
              <a:spcPct val="0"/>
            </a:spcBef>
            <a:spcAft>
              <a:spcPct val="15000"/>
            </a:spcAft>
            <a:buChar char="•"/>
          </a:pPr>
          <a:r>
            <a:rPr lang="en-US" sz="2500" kern="1200"/>
            <a:t>Supportive community</a:t>
          </a:r>
        </a:p>
        <a:p>
          <a:pPr marL="228600" lvl="1" indent="-228600" algn="l" defTabSz="1111250">
            <a:lnSpc>
              <a:spcPct val="90000"/>
            </a:lnSpc>
            <a:spcBef>
              <a:spcPct val="0"/>
            </a:spcBef>
            <a:spcAft>
              <a:spcPct val="15000"/>
            </a:spcAft>
            <a:buChar char="•"/>
          </a:pPr>
          <a:r>
            <a:rPr lang="en-US" sz="2500" kern="1200"/>
            <a:t>Cultural awareness</a:t>
          </a:r>
        </a:p>
        <a:p>
          <a:pPr marL="228600" lvl="1" indent="-228600" algn="l" defTabSz="1111250">
            <a:lnSpc>
              <a:spcPct val="90000"/>
            </a:lnSpc>
            <a:spcBef>
              <a:spcPct val="0"/>
            </a:spcBef>
            <a:spcAft>
              <a:spcPct val="15000"/>
            </a:spcAft>
            <a:buChar char="•"/>
          </a:pPr>
          <a:r>
            <a:rPr lang="en-US" sz="2500" kern="1200"/>
            <a:t>Independence and self-reliance</a:t>
          </a:r>
        </a:p>
      </dsp:txBody>
      <dsp:txXfrm>
        <a:off x="1305" y="291452"/>
        <a:ext cx="5090096" cy="3054057"/>
      </dsp:txXfrm>
    </dsp:sp>
    <dsp:sp modelId="{6A31F257-5406-344E-88AA-2D575A3D4ED0}">
      <dsp:nvSpPr>
        <dsp:cNvPr id="0" name=""/>
        <dsp:cNvSpPr/>
      </dsp:nvSpPr>
      <dsp:spPr>
        <a:xfrm>
          <a:off x="5600410" y="291452"/>
          <a:ext cx="5090096" cy="3054057"/>
        </a:xfrm>
        <a:prstGeom prst="rect">
          <a:avLst/>
        </a:prstGeom>
        <a:solidFill>
          <a:schemeClr val="accent5">
            <a:hueOff val="-12152150"/>
            <a:satOff val="-82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Negative Impacts</a:t>
          </a:r>
        </a:p>
        <a:p>
          <a:pPr marL="228600" lvl="1" indent="-228600" algn="l" defTabSz="1111250">
            <a:lnSpc>
              <a:spcPct val="90000"/>
            </a:lnSpc>
            <a:spcBef>
              <a:spcPct val="0"/>
            </a:spcBef>
            <a:spcAft>
              <a:spcPct val="15000"/>
            </a:spcAft>
            <a:buChar char="•"/>
          </a:pPr>
          <a:r>
            <a:rPr lang="en-US" sz="2500" kern="1200"/>
            <a:t>Emotional stress</a:t>
          </a:r>
        </a:p>
        <a:p>
          <a:pPr marL="228600" lvl="1" indent="-228600" algn="l" defTabSz="1111250">
            <a:lnSpc>
              <a:spcPct val="90000"/>
            </a:lnSpc>
            <a:spcBef>
              <a:spcPct val="0"/>
            </a:spcBef>
            <a:spcAft>
              <a:spcPct val="15000"/>
            </a:spcAft>
            <a:buChar char="•"/>
          </a:pPr>
          <a:r>
            <a:rPr lang="en-US" sz="2500" kern="1200"/>
            <a:t>Educational disruptions</a:t>
          </a:r>
        </a:p>
        <a:p>
          <a:pPr marL="228600" lvl="1" indent="-228600" algn="l" defTabSz="1111250">
            <a:lnSpc>
              <a:spcPct val="90000"/>
            </a:lnSpc>
            <a:spcBef>
              <a:spcPct val="0"/>
            </a:spcBef>
            <a:spcAft>
              <a:spcPct val="15000"/>
            </a:spcAft>
            <a:buChar char="•"/>
          </a:pPr>
          <a:r>
            <a:rPr lang="en-US" sz="2500" kern="1200"/>
            <a:t>Social challenges</a:t>
          </a:r>
        </a:p>
        <a:p>
          <a:pPr marL="228600" lvl="1" indent="-228600" algn="l" defTabSz="1111250">
            <a:lnSpc>
              <a:spcPct val="90000"/>
            </a:lnSpc>
            <a:spcBef>
              <a:spcPct val="0"/>
            </a:spcBef>
            <a:spcAft>
              <a:spcPct val="15000"/>
            </a:spcAft>
            <a:buChar char="•"/>
          </a:pPr>
          <a:r>
            <a:rPr lang="en-US" sz="2500" kern="1200"/>
            <a:t>Parental absence</a:t>
          </a:r>
        </a:p>
        <a:p>
          <a:pPr marL="228600" lvl="1" indent="-228600" algn="l" defTabSz="1111250">
            <a:lnSpc>
              <a:spcPct val="90000"/>
            </a:lnSpc>
            <a:spcBef>
              <a:spcPct val="0"/>
            </a:spcBef>
            <a:spcAft>
              <a:spcPct val="15000"/>
            </a:spcAft>
            <a:buChar char="•"/>
          </a:pPr>
          <a:r>
            <a:rPr lang="en-US" sz="2500" kern="1200"/>
            <a:t>Educational and career challenges</a:t>
          </a:r>
        </a:p>
      </dsp:txBody>
      <dsp:txXfrm>
        <a:off x="5600410" y="291452"/>
        <a:ext cx="5090096" cy="30540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E25E-6916-A04B-A1E3-9D27461ABA50}">
      <dsp:nvSpPr>
        <dsp:cNvPr id="0" name=""/>
        <dsp:cNvSpPr/>
      </dsp:nvSpPr>
      <dsp:spPr>
        <a:xfrm>
          <a:off x="5011" y="242994"/>
          <a:ext cx="1921184" cy="55694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Structural Changes in the Brain</a:t>
          </a:r>
          <a:endParaRPr lang="en-US" sz="1600" kern="1200"/>
        </a:p>
      </dsp:txBody>
      <dsp:txXfrm>
        <a:off x="5011" y="242994"/>
        <a:ext cx="1921184" cy="556948"/>
      </dsp:txXfrm>
    </dsp:sp>
    <dsp:sp modelId="{C8E55AED-4027-EB4C-B584-6D0FC81F811C}">
      <dsp:nvSpPr>
        <dsp:cNvPr id="0" name=""/>
        <dsp:cNvSpPr/>
      </dsp:nvSpPr>
      <dsp:spPr>
        <a:xfrm>
          <a:off x="5011" y="799943"/>
          <a:ext cx="1921184" cy="259402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a:t>Reductions in size of brain regions such as the hippocampus</a:t>
          </a:r>
          <a:endParaRPr lang="en-US" sz="1600" kern="1200"/>
        </a:p>
        <a:p>
          <a:pPr marL="171450" lvl="1" indent="-171450" algn="l" defTabSz="711200">
            <a:lnSpc>
              <a:spcPct val="90000"/>
            </a:lnSpc>
            <a:spcBef>
              <a:spcPct val="0"/>
            </a:spcBef>
            <a:spcAft>
              <a:spcPct val="15000"/>
            </a:spcAft>
            <a:buChar char="•"/>
          </a:pPr>
          <a:r>
            <a:rPr lang="en-CA" sz="1600" kern="1200"/>
            <a:t>Long-term implications for cognitive functioning</a:t>
          </a:r>
          <a:endParaRPr lang="en-US" sz="1600" kern="1200"/>
        </a:p>
      </dsp:txBody>
      <dsp:txXfrm>
        <a:off x="5011" y="799943"/>
        <a:ext cx="1921184" cy="2594024"/>
      </dsp:txXfrm>
    </dsp:sp>
    <dsp:sp modelId="{34868BEA-8B1D-1C40-9CE2-276D75B1482C}">
      <dsp:nvSpPr>
        <dsp:cNvPr id="0" name=""/>
        <dsp:cNvSpPr/>
      </dsp:nvSpPr>
      <dsp:spPr>
        <a:xfrm>
          <a:off x="2195162" y="242994"/>
          <a:ext cx="1921184" cy="556948"/>
        </a:xfrm>
        <a:prstGeom prst="rect">
          <a:avLst/>
        </a:prstGeom>
        <a:solidFill>
          <a:schemeClr val="accent5">
            <a:hueOff val="-3038037"/>
            <a:satOff val="-207"/>
            <a:lumOff val="490"/>
            <a:alphaOff val="0"/>
          </a:schemeClr>
        </a:solidFill>
        <a:ln w="1270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Neurotransmitter Imbalance</a:t>
          </a:r>
          <a:endParaRPr lang="en-US" sz="1600" kern="1200"/>
        </a:p>
      </dsp:txBody>
      <dsp:txXfrm>
        <a:off x="2195162" y="242994"/>
        <a:ext cx="1921184" cy="556948"/>
      </dsp:txXfrm>
    </dsp:sp>
    <dsp:sp modelId="{8300193D-A7C3-EC44-9780-3DFF05D7F560}">
      <dsp:nvSpPr>
        <dsp:cNvPr id="0" name=""/>
        <dsp:cNvSpPr/>
      </dsp:nvSpPr>
      <dsp:spPr>
        <a:xfrm>
          <a:off x="2195162" y="799943"/>
          <a:ext cx="1921184" cy="2594024"/>
        </a:xfrm>
        <a:prstGeom prst="rect">
          <a:avLst/>
        </a:prstGeom>
        <a:solidFill>
          <a:schemeClr val="accent5">
            <a:tint val="40000"/>
            <a:alpha val="90000"/>
            <a:hueOff val="-2986166"/>
            <a:satOff val="667"/>
            <a:lumOff val="100"/>
            <a:alphaOff val="0"/>
          </a:schemeClr>
        </a:solidFill>
        <a:ln w="12700" cap="flat" cmpd="sng" algn="ctr">
          <a:solidFill>
            <a:schemeClr val="accent5">
              <a:tint val="40000"/>
              <a:alpha val="90000"/>
              <a:hueOff val="-2986166"/>
              <a:satOff val="667"/>
              <a:lumOff val="1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a:t>Disrupts balance of neurotransmitters such as serotonin, dopamine, and norepinephrine</a:t>
          </a:r>
          <a:endParaRPr lang="en-US" sz="1600" kern="1200"/>
        </a:p>
        <a:p>
          <a:pPr marL="171450" lvl="1" indent="-171450" algn="l" defTabSz="711200">
            <a:lnSpc>
              <a:spcPct val="90000"/>
            </a:lnSpc>
            <a:spcBef>
              <a:spcPct val="0"/>
            </a:spcBef>
            <a:spcAft>
              <a:spcPct val="15000"/>
            </a:spcAft>
            <a:buChar char="•"/>
          </a:pPr>
          <a:r>
            <a:rPr lang="en-CA" sz="1600" kern="1200"/>
            <a:t>Contributes to mood disorders such as depression and anxiety</a:t>
          </a:r>
          <a:endParaRPr lang="en-US" sz="1600" kern="1200"/>
        </a:p>
      </dsp:txBody>
      <dsp:txXfrm>
        <a:off x="2195162" y="799943"/>
        <a:ext cx="1921184" cy="2594024"/>
      </dsp:txXfrm>
    </dsp:sp>
    <dsp:sp modelId="{8ADA685D-3E6E-264B-A6ED-BBECE16C6F94}">
      <dsp:nvSpPr>
        <dsp:cNvPr id="0" name=""/>
        <dsp:cNvSpPr/>
      </dsp:nvSpPr>
      <dsp:spPr>
        <a:xfrm>
          <a:off x="4385313" y="242994"/>
          <a:ext cx="1921184" cy="556948"/>
        </a:xfrm>
        <a:prstGeom prst="rect">
          <a:avLst/>
        </a:prstGeom>
        <a:solidFill>
          <a:schemeClr val="accent5">
            <a:hueOff val="-6076075"/>
            <a:satOff val="-413"/>
            <a:lumOff val="981"/>
            <a:alphaOff val="0"/>
          </a:schemeClr>
        </a:solidFill>
        <a:ln w="1270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Hormonal Changes</a:t>
          </a:r>
          <a:endParaRPr lang="en-US" sz="1600" kern="1200"/>
        </a:p>
      </dsp:txBody>
      <dsp:txXfrm>
        <a:off x="4385313" y="242994"/>
        <a:ext cx="1921184" cy="556948"/>
      </dsp:txXfrm>
    </dsp:sp>
    <dsp:sp modelId="{83B5BDCD-56FF-F646-8740-CF587B623BFC}">
      <dsp:nvSpPr>
        <dsp:cNvPr id="0" name=""/>
        <dsp:cNvSpPr/>
      </dsp:nvSpPr>
      <dsp:spPr>
        <a:xfrm>
          <a:off x="4385313" y="799943"/>
          <a:ext cx="1921184" cy="2594024"/>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a:t>Release of stress hormones like cortisol</a:t>
          </a:r>
          <a:endParaRPr lang="en-US" sz="1600" kern="1200"/>
        </a:p>
        <a:p>
          <a:pPr marL="171450" lvl="1" indent="-171450" algn="l" defTabSz="711200">
            <a:lnSpc>
              <a:spcPct val="90000"/>
            </a:lnSpc>
            <a:spcBef>
              <a:spcPct val="0"/>
            </a:spcBef>
            <a:spcAft>
              <a:spcPct val="15000"/>
            </a:spcAft>
            <a:buChar char="•"/>
          </a:pPr>
          <a:r>
            <a:rPr lang="en-CA" sz="1600" kern="1200"/>
            <a:t>Detrimental effects on neural cells, particularly in regions important for learning and memory</a:t>
          </a:r>
          <a:endParaRPr lang="en-US" sz="1600" kern="1200"/>
        </a:p>
      </dsp:txBody>
      <dsp:txXfrm>
        <a:off x="4385313" y="799943"/>
        <a:ext cx="1921184" cy="2594024"/>
      </dsp:txXfrm>
    </dsp:sp>
    <dsp:sp modelId="{ABA60261-CD0F-1B46-AC9B-C64CBF31C61A}">
      <dsp:nvSpPr>
        <dsp:cNvPr id="0" name=""/>
        <dsp:cNvSpPr/>
      </dsp:nvSpPr>
      <dsp:spPr>
        <a:xfrm>
          <a:off x="6575464" y="242994"/>
          <a:ext cx="1921184" cy="556948"/>
        </a:xfrm>
        <a:prstGeom prst="rect">
          <a:avLst/>
        </a:prstGeom>
        <a:solidFill>
          <a:schemeClr val="accent5">
            <a:hueOff val="-9114112"/>
            <a:satOff val="-620"/>
            <a:lumOff val="1471"/>
            <a:alphaOff val="0"/>
          </a:schemeClr>
        </a:solidFill>
        <a:ln w="1270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Impaired Neurogenesis</a:t>
          </a:r>
          <a:endParaRPr lang="en-US" sz="1600" kern="1200"/>
        </a:p>
      </dsp:txBody>
      <dsp:txXfrm>
        <a:off x="6575464" y="242994"/>
        <a:ext cx="1921184" cy="556948"/>
      </dsp:txXfrm>
    </dsp:sp>
    <dsp:sp modelId="{C9AF64BA-2236-5448-88E2-52227C8C185F}">
      <dsp:nvSpPr>
        <dsp:cNvPr id="0" name=""/>
        <dsp:cNvSpPr/>
      </dsp:nvSpPr>
      <dsp:spPr>
        <a:xfrm>
          <a:off x="6575464" y="799943"/>
          <a:ext cx="1921184" cy="2594024"/>
        </a:xfrm>
        <a:prstGeom prst="rect">
          <a:avLst/>
        </a:prstGeom>
        <a:solidFill>
          <a:schemeClr val="accent5">
            <a:tint val="40000"/>
            <a:alpha val="90000"/>
            <a:hueOff val="-8958499"/>
            <a:satOff val="2000"/>
            <a:lumOff val="301"/>
            <a:alphaOff val="0"/>
          </a:schemeClr>
        </a:solidFill>
        <a:ln w="12700" cap="flat" cmpd="sng" algn="ctr">
          <a:solidFill>
            <a:schemeClr val="accent5">
              <a:tint val="40000"/>
              <a:alpha val="90000"/>
              <a:hueOff val="-8958499"/>
              <a:satOff val="2000"/>
              <a:lumOff val="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a:t>Hinders formation of new neurons</a:t>
          </a:r>
          <a:endParaRPr lang="en-US" sz="1600" kern="1200"/>
        </a:p>
      </dsp:txBody>
      <dsp:txXfrm>
        <a:off x="6575464" y="799943"/>
        <a:ext cx="1921184" cy="2594024"/>
      </dsp:txXfrm>
    </dsp:sp>
    <dsp:sp modelId="{FEB089B3-D716-1C46-8FC7-591BF9BCE3D0}">
      <dsp:nvSpPr>
        <dsp:cNvPr id="0" name=""/>
        <dsp:cNvSpPr/>
      </dsp:nvSpPr>
      <dsp:spPr>
        <a:xfrm>
          <a:off x="8765615" y="242994"/>
          <a:ext cx="1921184" cy="556948"/>
        </a:xfrm>
        <a:prstGeom prst="rect">
          <a:avLst/>
        </a:prstGeom>
        <a:solidFill>
          <a:schemeClr val="accent5">
            <a:hueOff val="-12152150"/>
            <a:satOff val="-826"/>
            <a:lumOff val="1961"/>
            <a:alphaOff val="0"/>
          </a:schemeClr>
        </a:solidFill>
        <a:ln w="1270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kern="1200"/>
            <a:t>Altered Brain Connectivity</a:t>
          </a:r>
          <a:endParaRPr lang="en-US" sz="1600" kern="1200"/>
        </a:p>
      </dsp:txBody>
      <dsp:txXfrm>
        <a:off x="8765615" y="242994"/>
        <a:ext cx="1921184" cy="556948"/>
      </dsp:txXfrm>
    </dsp:sp>
    <dsp:sp modelId="{5E94EA0B-94DA-A340-810B-60B7CF716F45}">
      <dsp:nvSpPr>
        <dsp:cNvPr id="0" name=""/>
        <dsp:cNvSpPr/>
      </dsp:nvSpPr>
      <dsp:spPr>
        <a:xfrm>
          <a:off x="8765615" y="799943"/>
          <a:ext cx="1921184" cy="2594024"/>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11E92-3297-3245-9EC8-F6A56DF0B1FD}">
      <dsp:nvSpPr>
        <dsp:cNvPr id="0" name=""/>
        <dsp:cNvSpPr/>
      </dsp:nvSpPr>
      <dsp:spPr>
        <a:xfrm rot="5400000">
          <a:off x="3029913" y="-1028877"/>
          <a:ext cx="1013698" cy="3328717"/>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a:t>Oldest and most primitive part of the brain</a:t>
          </a:r>
          <a:endParaRPr lang="en-US" sz="1500" kern="1200"/>
        </a:p>
        <a:p>
          <a:pPr marL="114300" lvl="1" indent="-114300" algn="l" defTabSz="666750">
            <a:lnSpc>
              <a:spcPct val="90000"/>
            </a:lnSpc>
            <a:spcBef>
              <a:spcPct val="0"/>
            </a:spcBef>
            <a:spcAft>
              <a:spcPct val="15000"/>
            </a:spcAft>
            <a:buChar char="•"/>
          </a:pPr>
          <a:r>
            <a:rPr lang="en-CA" sz="1500" kern="1200" dirty="0"/>
            <a:t>Responsible for essential survival functions and instincts</a:t>
          </a:r>
          <a:endParaRPr lang="en-US" sz="1500" kern="1200" dirty="0"/>
        </a:p>
      </dsp:txBody>
      <dsp:txXfrm rot="-5400000">
        <a:off x="1872404" y="178117"/>
        <a:ext cx="3279232" cy="914728"/>
      </dsp:txXfrm>
    </dsp:sp>
    <dsp:sp modelId="{78349225-2D49-9244-9405-F66010E08889}">
      <dsp:nvSpPr>
        <dsp:cNvPr id="0" name=""/>
        <dsp:cNvSpPr/>
      </dsp:nvSpPr>
      <dsp:spPr>
        <a:xfrm>
          <a:off x="0" y="1919"/>
          <a:ext cx="1872403" cy="126712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Reptilian Brain</a:t>
          </a:r>
          <a:br>
            <a:rPr lang="en-CA" sz="1600" kern="1200"/>
          </a:br>
          <a:r>
            <a:rPr lang="en-CA" sz="1600" kern="1200"/>
            <a:t>(R-Complex)</a:t>
          </a:r>
          <a:endParaRPr lang="en-US" sz="1600" kern="1200"/>
        </a:p>
      </dsp:txBody>
      <dsp:txXfrm>
        <a:off x="61856" y="63775"/>
        <a:ext cx="1748691" cy="1143410"/>
      </dsp:txXfrm>
    </dsp:sp>
    <dsp:sp modelId="{D3879C5D-A6EB-4C4B-A249-D62B26B38D7E}">
      <dsp:nvSpPr>
        <dsp:cNvPr id="0" name=""/>
        <dsp:cNvSpPr/>
      </dsp:nvSpPr>
      <dsp:spPr>
        <a:xfrm rot="5400000">
          <a:off x="3029913" y="301601"/>
          <a:ext cx="1013698" cy="3328717"/>
        </a:xfrm>
        <a:prstGeom prst="round2SameRect">
          <a:avLst/>
        </a:prstGeom>
        <a:solidFill>
          <a:schemeClr val="accent5">
            <a:tint val="40000"/>
            <a:alpha val="90000"/>
            <a:hueOff val="-5972333"/>
            <a:satOff val="1333"/>
            <a:lumOff val="200"/>
            <a:alphaOff val="0"/>
          </a:schemeClr>
        </a:solidFill>
        <a:ln w="635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a:t>Evolved in mammals</a:t>
          </a:r>
          <a:endParaRPr lang="en-US" sz="1500" kern="1200"/>
        </a:p>
        <a:p>
          <a:pPr marL="114300" lvl="1" indent="-114300" algn="l" defTabSz="666750">
            <a:lnSpc>
              <a:spcPct val="90000"/>
            </a:lnSpc>
            <a:spcBef>
              <a:spcPct val="0"/>
            </a:spcBef>
            <a:spcAft>
              <a:spcPct val="15000"/>
            </a:spcAft>
            <a:buChar char="•"/>
          </a:pPr>
          <a:r>
            <a:rPr lang="en-CA" sz="1500" kern="1200" dirty="0"/>
            <a:t>Responsible for emotions, memory, and social behaviours</a:t>
          </a:r>
          <a:endParaRPr lang="en-US" sz="1500" kern="1200" dirty="0"/>
        </a:p>
      </dsp:txBody>
      <dsp:txXfrm rot="-5400000">
        <a:off x="1872404" y="1508596"/>
        <a:ext cx="3279232" cy="914728"/>
      </dsp:txXfrm>
    </dsp:sp>
    <dsp:sp modelId="{4A7F7B77-D098-7848-8A49-62F4DCA47C17}">
      <dsp:nvSpPr>
        <dsp:cNvPr id="0" name=""/>
        <dsp:cNvSpPr/>
      </dsp:nvSpPr>
      <dsp:spPr>
        <a:xfrm>
          <a:off x="0" y="1332398"/>
          <a:ext cx="1872403" cy="1267122"/>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Paleomammalian Brain </a:t>
          </a:r>
          <a:br>
            <a:rPr lang="en-CA" sz="1600" kern="1200"/>
          </a:br>
          <a:r>
            <a:rPr lang="en-CA" sz="1600" kern="1200"/>
            <a:t>(Limbic System)</a:t>
          </a:r>
          <a:endParaRPr lang="en-US" sz="1600" kern="1200"/>
        </a:p>
      </dsp:txBody>
      <dsp:txXfrm>
        <a:off x="61856" y="1394254"/>
        <a:ext cx="1748691" cy="1143410"/>
      </dsp:txXfrm>
    </dsp:sp>
    <dsp:sp modelId="{A3200AA4-E06F-B045-A68D-FB6481B91ECB}">
      <dsp:nvSpPr>
        <dsp:cNvPr id="0" name=""/>
        <dsp:cNvSpPr/>
      </dsp:nvSpPr>
      <dsp:spPr>
        <a:xfrm rot="5400000">
          <a:off x="3029913" y="1632080"/>
          <a:ext cx="1013698" cy="3328717"/>
        </a:xfrm>
        <a:prstGeom prst="round2SameRect">
          <a:avLst/>
        </a:prstGeom>
        <a:solidFill>
          <a:schemeClr val="accent5">
            <a:tint val="40000"/>
            <a:alpha val="90000"/>
            <a:hueOff val="-11944666"/>
            <a:satOff val="2667"/>
            <a:lumOff val="401"/>
            <a:alphaOff val="0"/>
          </a:schemeClr>
        </a:solidFill>
        <a:ln w="635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CA" sz="1500" kern="1200" dirty="0"/>
            <a:t>The most recent evolutionary development</a:t>
          </a:r>
          <a:endParaRPr lang="en-US" sz="1500" kern="1200" dirty="0"/>
        </a:p>
        <a:p>
          <a:pPr marL="114300" lvl="1" indent="-114300" algn="l" defTabSz="666750">
            <a:lnSpc>
              <a:spcPct val="90000"/>
            </a:lnSpc>
            <a:spcBef>
              <a:spcPct val="0"/>
            </a:spcBef>
            <a:spcAft>
              <a:spcPct val="15000"/>
            </a:spcAft>
            <a:buChar char="•"/>
          </a:pPr>
          <a:r>
            <a:rPr lang="en-CA" sz="1500" kern="1200" dirty="0"/>
            <a:t>Responsible for higher-order cognitive functions</a:t>
          </a:r>
          <a:endParaRPr lang="en-US" sz="1500" kern="1200" dirty="0"/>
        </a:p>
      </dsp:txBody>
      <dsp:txXfrm rot="-5400000">
        <a:off x="1872404" y="2839075"/>
        <a:ext cx="3279232" cy="914728"/>
      </dsp:txXfrm>
    </dsp:sp>
    <dsp:sp modelId="{EE7A40CD-A1F8-6141-81E9-AB67CF96B560}">
      <dsp:nvSpPr>
        <dsp:cNvPr id="0" name=""/>
        <dsp:cNvSpPr/>
      </dsp:nvSpPr>
      <dsp:spPr>
        <a:xfrm>
          <a:off x="0" y="2662877"/>
          <a:ext cx="1872403" cy="1267122"/>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Neomammalian Brain </a:t>
          </a:r>
          <a:br>
            <a:rPr lang="en-CA" sz="1600" kern="1200"/>
          </a:br>
          <a:r>
            <a:rPr lang="en-CA" sz="1600" kern="1200"/>
            <a:t>(Neocortex)</a:t>
          </a:r>
          <a:endParaRPr lang="en-US" sz="1600" kern="1200"/>
        </a:p>
      </dsp:txBody>
      <dsp:txXfrm>
        <a:off x="61856" y="2724733"/>
        <a:ext cx="1748691" cy="11434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F3207-A709-B941-BECB-1148D6D072D3}">
      <dsp:nvSpPr>
        <dsp:cNvPr id="0" name=""/>
        <dsp:cNvSpPr/>
      </dsp:nvSpPr>
      <dsp:spPr>
        <a:xfrm>
          <a:off x="0" y="0"/>
          <a:ext cx="8245503" cy="505961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77D2B-E6CB-944E-B562-8F60095FCD9F}">
      <dsp:nvSpPr>
        <dsp:cNvPr id="0" name=""/>
        <dsp:cNvSpPr/>
      </dsp:nvSpPr>
      <dsp:spPr>
        <a:xfrm>
          <a:off x="0" y="1517882"/>
          <a:ext cx="2910177" cy="20238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Reptilian Brain</a:t>
          </a:r>
        </a:p>
        <a:p>
          <a:pPr marL="0" lvl="0" indent="0" algn="ctr" defTabSz="1377950">
            <a:lnSpc>
              <a:spcPct val="90000"/>
            </a:lnSpc>
            <a:spcBef>
              <a:spcPct val="0"/>
            </a:spcBef>
            <a:spcAft>
              <a:spcPct val="35000"/>
            </a:spcAft>
            <a:buNone/>
          </a:pPr>
          <a:endParaRPr lang="en-US" sz="1100" kern="1200" dirty="0"/>
        </a:p>
        <a:p>
          <a:pPr marL="0" lvl="0" indent="0" algn="ctr" defTabSz="1377950">
            <a:lnSpc>
              <a:spcPct val="90000"/>
            </a:lnSpc>
            <a:spcBef>
              <a:spcPct val="0"/>
            </a:spcBef>
            <a:spcAft>
              <a:spcPct val="35000"/>
            </a:spcAft>
            <a:buNone/>
          </a:pPr>
          <a:r>
            <a:rPr lang="en-US" sz="3100" kern="1200" dirty="0"/>
            <a:t>Needs Safety</a:t>
          </a:r>
        </a:p>
      </dsp:txBody>
      <dsp:txXfrm>
        <a:off x="98796" y="1616678"/>
        <a:ext cx="2712585" cy="1826252"/>
      </dsp:txXfrm>
    </dsp:sp>
    <dsp:sp modelId="{94C7DFA7-2BF9-D54D-ABC5-C7AA16D1A87B}">
      <dsp:nvSpPr>
        <dsp:cNvPr id="0" name=""/>
        <dsp:cNvSpPr/>
      </dsp:nvSpPr>
      <dsp:spPr>
        <a:xfrm>
          <a:off x="2994999" y="1554291"/>
          <a:ext cx="2910177" cy="2023844"/>
        </a:xfrm>
        <a:prstGeom prst="roundRect">
          <a:avLst/>
        </a:prstGeom>
        <a:solidFill>
          <a:schemeClr val="accent4">
            <a:hueOff val="3299968"/>
            <a:satOff val="-14601"/>
            <a:lumOff val="-2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Mammalian Brain</a:t>
          </a:r>
        </a:p>
        <a:p>
          <a:pPr marL="0" lvl="0" indent="0" algn="ctr" defTabSz="1111250">
            <a:lnSpc>
              <a:spcPct val="90000"/>
            </a:lnSpc>
            <a:spcBef>
              <a:spcPct val="0"/>
            </a:spcBef>
            <a:spcAft>
              <a:spcPct val="35000"/>
            </a:spcAft>
            <a:buNone/>
          </a:pPr>
          <a:endParaRPr lang="en-US" sz="1100" kern="1200" dirty="0"/>
        </a:p>
        <a:p>
          <a:pPr marL="0" lvl="0" indent="0" algn="ctr" defTabSz="1111250">
            <a:lnSpc>
              <a:spcPct val="90000"/>
            </a:lnSpc>
            <a:spcBef>
              <a:spcPct val="0"/>
            </a:spcBef>
            <a:spcAft>
              <a:spcPct val="35000"/>
            </a:spcAft>
            <a:buNone/>
          </a:pPr>
          <a:r>
            <a:rPr lang="en-US" sz="2500" kern="1200" dirty="0"/>
            <a:t>Needs Satisfaction </a:t>
          </a:r>
        </a:p>
      </dsp:txBody>
      <dsp:txXfrm>
        <a:off x="3093795" y="1653087"/>
        <a:ext cx="2712585" cy="1826252"/>
      </dsp:txXfrm>
    </dsp:sp>
    <dsp:sp modelId="{15F9D5E4-2C6E-D34E-81F7-A30AED338C56}">
      <dsp:nvSpPr>
        <dsp:cNvPr id="0" name=""/>
        <dsp:cNvSpPr/>
      </dsp:nvSpPr>
      <dsp:spPr>
        <a:xfrm>
          <a:off x="5978717" y="1548362"/>
          <a:ext cx="2910177" cy="202384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Human Brain</a:t>
          </a:r>
        </a:p>
        <a:p>
          <a:pPr marL="0" lvl="0" indent="0" algn="ctr" defTabSz="1111250">
            <a:lnSpc>
              <a:spcPct val="90000"/>
            </a:lnSpc>
            <a:spcBef>
              <a:spcPct val="0"/>
            </a:spcBef>
            <a:spcAft>
              <a:spcPct val="35000"/>
            </a:spcAft>
            <a:buNone/>
          </a:pPr>
          <a:endParaRPr lang="en-US" sz="1200" kern="1200" dirty="0"/>
        </a:p>
        <a:p>
          <a:pPr marL="0" lvl="0" indent="0" algn="ctr" defTabSz="1111250">
            <a:lnSpc>
              <a:spcPct val="90000"/>
            </a:lnSpc>
            <a:spcBef>
              <a:spcPct val="0"/>
            </a:spcBef>
            <a:spcAft>
              <a:spcPct val="35000"/>
            </a:spcAft>
            <a:buNone/>
          </a:pPr>
          <a:r>
            <a:rPr lang="en-US" sz="2500" i="1" u="sng" kern="1200" dirty="0"/>
            <a:t>NEEDS CONNECTION</a:t>
          </a:r>
        </a:p>
      </dsp:txBody>
      <dsp:txXfrm>
        <a:off x="6077513" y="1647158"/>
        <a:ext cx="2712585" cy="1826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F0E80-CBC5-6545-B060-A2A3EE740EFB}" type="datetimeFigureOut">
              <a:rPr lang="en-US" smtClean="0"/>
              <a:t>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47723-8C3F-D840-B9C9-CD4F1BCE77EB}" type="slidenum">
              <a:rPr lang="en-US" smtClean="0"/>
              <a:t>‹#›</a:t>
            </a:fld>
            <a:endParaRPr lang="en-US"/>
          </a:p>
        </p:txBody>
      </p:sp>
    </p:spTree>
    <p:extLst>
      <p:ext uri="{BB962C8B-B14F-4D97-AF65-F5344CB8AC3E}">
        <p14:creationId xmlns:p14="http://schemas.microsoft.com/office/powerpoint/2010/main" val="17607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7723-8C3F-D840-B9C9-CD4F1BCE77EB}" type="slidenum">
              <a:rPr lang="en-US" smtClean="0"/>
              <a:t>1</a:t>
            </a:fld>
            <a:endParaRPr lang="en-US"/>
          </a:p>
        </p:txBody>
      </p:sp>
    </p:spTree>
    <p:extLst>
      <p:ext uri="{BB962C8B-B14F-4D97-AF65-F5344CB8AC3E}">
        <p14:creationId xmlns:p14="http://schemas.microsoft.com/office/powerpoint/2010/main" val="6473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12</a:t>
            </a:fld>
            <a:endParaRPr lang="en-US"/>
          </a:p>
        </p:txBody>
      </p:sp>
    </p:spTree>
    <p:extLst>
      <p:ext uri="{BB962C8B-B14F-4D97-AF65-F5344CB8AC3E}">
        <p14:creationId xmlns:p14="http://schemas.microsoft.com/office/powerpoint/2010/main" val="1378208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13</a:t>
            </a:fld>
            <a:endParaRPr lang="en-US"/>
          </a:p>
        </p:txBody>
      </p:sp>
    </p:spTree>
    <p:extLst>
      <p:ext uri="{BB962C8B-B14F-4D97-AF65-F5344CB8AC3E}">
        <p14:creationId xmlns:p14="http://schemas.microsoft.com/office/powerpoint/2010/main" val="892395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14</a:t>
            </a:fld>
            <a:endParaRPr lang="en-US"/>
          </a:p>
        </p:txBody>
      </p:sp>
    </p:spTree>
    <p:extLst>
      <p:ext uri="{BB962C8B-B14F-4D97-AF65-F5344CB8AC3E}">
        <p14:creationId xmlns:p14="http://schemas.microsoft.com/office/powerpoint/2010/main" val="95687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15</a:t>
            </a:fld>
            <a:endParaRPr lang="en-US"/>
          </a:p>
        </p:txBody>
      </p:sp>
    </p:spTree>
    <p:extLst>
      <p:ext uri="{BB962C8B-B14F-4D97-AF65-F5344CB8AC3E}">
        <p14:creationId xmlns:p14="http://schemas.microsoft.com/office/powerpoint/2010/main" val="116667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16</a:t>
            </a:fld>
            <a:endParaRPr lang="en-US"/>
          </a:p>
        </p:txBody>
      </p:sp>
    </p:spTree>
    <p:extLst>
      <p:ext uri="{BB962C8B-B14F-4D97-AF65-F5344CB8AC3E}">
        <p14:creationId xmlns:p14="http://schemas.microsoft.com/office/powerpoint/2010/main" val="1572655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17</a:t>
            </a:fld>
            <a:endParaRPr lang="en-US"/>
          </a:p>
        </p:txBody>
      </p:sp>
    </p:spTree>
    <p:extLst>
      <p:ext uri="{BB962C8B-B14F-4D97-AF65-F5344CB8AC3E}">
        <p14:creationId xmlns:p14="http://schemas.microsoft.com/office/powerpoint/2010/main" val="412852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18</a:t>
            </a:fld>
            <a:endParaRPr lang="en-US"/>
          </a:p>
        </p:txBody>
      </p:sp>
    </p:spTree>
    <p:extLst>
      <p:ext uri="{BB962C8B-B14F-4D97-AF65-F5344CB8AC3E}">
        <p14:creationId xmlns:p14="http://schemas.microsoft.com/office/powerpoint/2010/main" val="104350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19</a:t>
            </a:fld>
            <a:endParaRPr lang="en-US"/>
          </a:p>
        </p:txBody>
      </p:sp>
    </p:spTree>
    <p:extLst>
      <p:ext uri="{BB962C8B-B14F-4D97-AF65-F5344CB8AC3E}">
        <p14:creationId xmlns:p14="http://schemas.microsoft.com/office/powerpoint/2010/main" val="142486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20</a:t>
            </a:fld>
            <a:endParaRPr lang="en-US"/>
          </a:p>
        </p:txBody>
      </p:sp>
    </p:spTree>
    <p:extLst>
      <p:ext uri="{BB962C8B-B14F-4D97-AF65-F5344CB8AC3E}">
        <p14:creationId xmlns:p14="http://schemas.microsoft.com/office/powerpoint/2010/main" val="298008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21</a:t>
            </a:fld>
            <a:endParaRPr lang="en-US"/>
          </a:p>
        </p:txBody>
      </p:sp>
    </p:spTree>
    <p:extLst>
      <p:ext uri="{BB962C8B-B14F-4D97-AF65-F5344CB8AC3E}">
        <p14:creationId xmlns:p14="http://schemas.microsoft.com/office/powerpoint/2010/main" val="305827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a:t>
            </a:fld>
            <a:endParaRPr lang="en-US"/>
          </a:p>
        </p:txBody>
      </p:sp>
    </p:spTree>
    <p:extLst>
      <p:ext uri="{BB962C8B-B14F-4D97-AF65-F5344CB8AC3E}">
        <p14:creationId xmlns:p14="http://schemas.microsoft.com/office/powerpoint/2010/main" val="4389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22</a:t>
            </a:fld>
            <a:endParaRPr lang="en-US"/>
          </a:p>
        </p:txBody>
      </p:sp>
    </p:spTree>
    <p:extLst>
      <p:ext uri="{BB962C8B-B14F-4D97-AF65-F5344CB8AC3E}">
        <p14:creationId xmlns:p14="http://schemas.microsoft.com/office/powerpoint/2010/main" val="165922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7723-8C3F-D840-B9C9-CD4F1BCE77EB}" type="slidenum">
              <a:rPr lang="en-US" smtClean="0"/>
              <a:t>23</a:t>
            </a:fld>
            <a:endParaRPr lang="en-US"/>
          </a:p>
        </p:txBody>
      </p:sp>
    </p:spTree>
    <p:extLst>
      <p:ext uri="{BB962C8B-B14F-4D97-AF65-F5344CB8AC3E}">
        <p14:creationId xmlns:p14="http://schemas.microsoft.com/office/powerpoint/2010/main" val="2063599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24</a:t>
            </a:fld>
            <a:endParaRPr lang="en-US"/>
          </a:p>
        </p:txBody>
      </p:sp>
    </p:spTree>
    <p:extLst>
      <p:ext uri="{BB962C8B-B14F-4D97-AF65-F5344CB8AC3E}">
        <p14:creationId xmlns:p14="http://schemas.microsoft.com/office/powerpoint/2010/main" val="1630668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25</a:t>
            </a:fld>
            <a:endParaRPr lang="en-US"/>
          </a:p>
        </p:txBody>
      </p:sp>
    </p:spTree>
    <p:extLst>
      <p:ext uri="{BB962C8B-B14F-4D97-AF65-F5344CB8AC3E}">
        <p14:creationId xmlns:p14="http://schemas.microsoft.com/office/powerpoint/2010/main" val="31137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26</a:t>
            </a:fld>
            <a:endParaRPr lang="en-US"/>
          </a:p>
        </p:txBody>
      </p:sp>
    </p:spTree>
    <p:extLst>
      <p:ext uri="{BB962C8B-B14F-4D97-AF65-F5344CB8AC3E}">
        <p14:creationId xmlns:p14="http://schemas.microsoft.com/office/powerpoint/2010/main" val="43148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28</a:t>
            </a:fld>
            <a:endParaRPr lang="en-US"/>
          </a:p>
        </p:txBody>
      </p:sp>
    </p:spTree>
    <p:extLst>
      <p:ext uri="{BB962C8B-B14F-4D97-AF65-F5344CB8AC3E}">
        <p14:creationId xmlns:p14="http://schemas.microsoft.com/office/powerpoint/2010/main" val="123169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29</a:t>
            </a:fld>
            <a:endParaRPr lang="en-US"/>
          </a:p>
        </p:txBody>
      </p:sp>
    </p:spTree>
    <p:extLst>
      <p:ext uri="{BB962C8B-B14F-4D97-AF65-F5344CB8AC3E}">
        <p14:creationId xmlns:p14="http://schemas.microsoft.com/office/powerpoint/2010/main" val="2853861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30</a:t>
            </a:fld>
            <a:endParaRPr lang="en-US"/>
          </a:p>
        </p:txBody>
      </p:sp>
    </p:spTree>
    <p:extLst>
      <p:ext uri="{BB962C8B-B14F-4D97-AF65-F5344CB8AC3E}">
        <p14:creationId xmlns:p14="http://schemas.microsoft.com/office/powerpoint/2010/main" val="349130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99191-B0B5-CA49-B0EE-96EEA668DB24}" type="slidenum">
              <a:rPr lang="en-US" smtClean="0"/>
              <a:t>31</a:t>
            </a:fld>
            <a:endParaRPr lang="en-US"/>
          </a:p>
        </p:txBody>
      </p:sp>
    </p:spTree>
    <p:extLst>
      <p:ext uri="{BB962C8B-B14F-4D97-AF65-F5344CB8AC3E}">
        <p14:creationId xmlns:p14="http://schemas.microsoft.com/office/powerpoint/2010/main" val="290993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33</a:t>
            </a:fld>
            <a:endParaRPr lang="en-US"/>
          </a:p>
        </p:txBody>
      </p:sp>
    </p:spTree>
    <p:extLst>
      <p:ext uri="{BB962C8B-B14F-4D97-AF65-F5344CB8AC3E}">
        <p14:creationId xmlns:p14="http://schemas.microsoft.com/office/powerpoint/2010/main" val="170952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4</a:t>
            </a:fld>
            <a:endParaRPr lang="en-US"/>
          </a:p>
        </p:txBody>
      </p:sp>
    </p:spTree>
    <p:extLst>
      <p:ext uri="{BB962C8B-B14F-4D97-AF65-F5344CB8AC3E}">
        <p14:creationId xmlns:p14="http://schemas.microsoft.com/office/powerpoint/2010/main" val="3202203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34</a:t>
            </a:fld>
            <a:endParaRPr lang="en-US"/>
          </a:p>
        </p:txBody>
      </p:sp>
    </p:spTree>
    <p:extLst>
      <p:ext uri="{BB962C8B-B14F-4D97-AF65-F5344CB8AC3E}">
        <p14:creationId xmlns:p14="http://schemas.microsoft.com/office/powerpoint/2010/main" val="4253049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35</a:t>
            </a:fld>
            <a:endParaRPr lang="en-US"/>
          </a:p>
        </p:txBody>
      </p:sp>
    </p:spTree>
    <p:extLst>
      <p:ext uri="{BB962C8B-B14F-4D97-AF65-F5344CB8AC3E}">
        <p14:creationId xmlns:p14="http://schemas.microsoft.com/office/powerpoint/2010/main" val="2490966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36</a:t>
            </a:fld>
            <a:endParaRPr lang="en-US"/>
          </a:p>
        </p:txBody>
      </p:sp>
    </p:spTree>
    <p:extLst>
      <p:ext uri="{BB962C8B-B14F-4D97-AF65-F5344CB8AC3E}">
        <p14:creationId xmlns:p14="http://schemas.microsoft.com/office/powerpoint/2010/main" val="2067577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37</a:t>
            </a:fld>
            <a:endParaRPr lang="en-US"/>
          </a:p>
        </p:txBody>
      </p:sp>
    </p:spTree>
    <p:extLst>
      <p:ext uri="{BB962C8B-B14F-4D97-AF65-F5344CB8AC3E}">
        <p14:creationId xmlns:p14="http://schemas.microsoft.com/office/powerpoint/2010/main" val="91913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38</a:t>
            </a:fld>
            <a:endParaRPr lang="en-US"/>
          </a:p>
        </p:txBody>
      </p:sp>
    </p:spTree>
    <p:extLst>
      <p:ext uri="{BB962C8B-B14F-4D97-AF65-F5344CB8AC3E}">
        <p14:creationId xmlns:p14="http://schemas.microsoft.com/office/powerpoint/2010/main" val="3044022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39</a:t>
            </a:fld>
            <a:endParaRPr lang="en-US"/>
          </a:p>
        </p:txBody>
      </p:sp>
    </p:spTree>
    <p:extLst>
      <p:ext uri="{BB962C8B-B14F-4D97-AF65-F5344CB8AC3E}">
        <p14:creationId xmlns:p14="http://schemas.microsoft.com/office/powerpoint/2010/main" val="2466409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40</a:t>
            </a:fld>
            <a:endParaRPr lang="en-US"/>
          </a:p>
        </p:txBody>
      </p:sp>
    </p:spTree>
    <p:extLst>
      <p:ext uri="{BB962C8B-B14F-4D97-AF65-F5344CB8AC3E}">
        <p14:creationId xmlns:p14="http://schemas.microsoft.com/office/powerpoint/2010/main" val="2663305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41</a:t>
            </a:fld>
            <a:endParaRPr lang="en-US"/>
          </a:p>
        </p:txBody>
      </p:sp>
    </p:spTree>
    <p:extLst>
      <p:ext uri="{BB962C8B-B14F-4D97-AF65-F5344CB8AC3E}">
        <p14:creationId xmlns:p14="http://schemas.microsoft.com/office/powerpoint/2010/main" val="2447018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42</a:t>
            </a:fld>
            <a:endParaRPr lang="en-US"/>
          </a:p>
        </p:txBody>
      </p:sp>
    </p:spTree>
    <p:extLst>
      <p:ext uri="{BB962C8B-B14F-4D97-AF65-F5344CB8AC3E}">
        <p14:creationId xmlns:p14="http://schemas.microsoft.com/office/powerpoint/2010/main" val="3001945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43</a:t>
            </a:fld>
            <a:endParaRPr lang="en-US"/>
          </a:p>
        </p:txBody>
      </p:sp>
    </p:spTree>
    <p:extLst>
      <p:ext uri="{BB962C8B-B14F-4D97-AF65-F5344CB8AC3E}">
        <p14:creationId xmlns:p14="http://schemas.microsoft.com/office/powerpoint/2010/main" val="69090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5</a:t>
            </a:fld>
            <a:endParaRPr lang="en-US"/>
          </a:p>
        </p:txBody>
      </p:sp>
    </p:spTree>
    <p:extLst>
      <p:ext uri="{BB962C8B-B14F-4D97-AF65-F5344CB8AC3E}">
        <p14:creationId xmlns:p14="http://schemas.microsoft.com/office/powerpoint/2010/main" val="1962173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A99191-B0B5-CA49-B0EE-96EEA668DB24}" type="slidenum">
              <a:rPr lang="en-US" smtClean="0"/>
              <a:t>45</a:t>
            </a:fld>
            <a:endParaRPr lang="en-US"/>
          </a:p>
        </p:txBody>
      </p:sp>
    </p:spTree>
    <p:extLst>
      <p:ext uri="{BB962C8B-B14F-4D97-AF65-F5344CB8AC3E}">
        <p14:creationId xmlns:p14="http://schemas.microsoft.com/office/powerpoint/2010/main" val="1923679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747723-8C3F-D840-B9C9-CD4F1BCE77EB}" type="slidenum">
              <a:rPr lang="en-US" smtClean="0"/>
              <a:t>46</a:t>
            </a:fld>
            <a:endParaRPr lang="en-US"/>
          </a:p>
        </p:txBody>
      </p:sp>
    </p:spTree>
    <p:extLst>
      <p:ext uri="{BB962C8B-B14F-4D97-AF65-F5344CB8AC3E}">
        <p14:creationId xmlns:p14="http://schemas.microsoft.com/office/powerpoint/2010/main" val="197988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6</a:t>
            </a:fld>
            <a:endParaRPr lang="en-US"/>
          </a:p>
        </p:txBody>
      </p:sp>
    </p:spTree>
    <p:extLst>
      <p:ext uri="{BB962C8B-B14F-4D97-AF65-F5344CB8AC3E}">
        <p14:creationId xmlns:p14="http://schemas.microsoft.com/office/powerpoint/2010/main" val="301252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7</a:t>
            </a:fld>
            <a:endParaRPr lang="en-US"/>
          </a:p>
        </p:txBody>
      </p:sp>
    </p:spTree>
    <p:extLst>
      <p:ext uri="{BB962C8B-B14F-4D97-AF65-F5344CB8AC3E}">
        <p14:creationId xmlns:p14="http://schemas.microsoft.com/office/powerpoint/2010/main" val="193246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8</a:t>
            </a:fld>
            <a:endParaRPr lang="en-US"/>
          </a:p>
        </p:txBody>
      </p:sp>
    </p:spTree>
    <p:extLst>
      <p:ext uri="{BB962C8B-B14F-4D97-AF65-F5344CB8AC3E}">
        <p14:creationId xmlns:p14="http://schemas.microsoft.com/office/powerpoint/2010/main" val="7772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4689034-E603-BB4C-80BD-46F47384B6FE}" type="slidenum">
              <a:rPr lang="en-US" smtClean="0"/>
              <a:t>10</a:t>
            </a:fld>
            <a:endParaRPr lang="en-US"/>
          </a:p>
        </p:txBody>
      </p:sp>
    </p:spTree>
    <p:extLst>
      <p:ext uri="{BB962C8B-B14F-4D97-AF65-F5344CB8AC3E}">
        <p14:creationId xmlns:p14="http://schemas.microsoft.com/office/powerpoint/2010/main" val="183858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689034-E603-BB4C-80BD-46F47384B6FE}" type="slidenum">
              <a:rPr lang="en-US" smtClean="0"/>
              <a:t>11</a:t>
            </a:fld>
            <a:endParaRPr lang="en-US"/>
          </a:p>
        </p:txBody>
      </p:sp>
    </p:spTree>
    <p:extLst>
      <p:ext uri="{BB962C8B-B14F-4D97-AF65-F5344CB8AC3E}">
        <p14:creationId xmlns:p14="http://schemas.microsoft.com/office/powerpoint/2010/main" val="116372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BBCD4F60-3B00-4DB4-90A4-67F8107A0900}" type="datetime1">
              <a:rPr lang="en-US" smtClean="0"/>
              <a:t>1/29/24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98191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5C12018-AE0B-45B3-8833-1C61B747ADFD}" type="datetime1">
              <a:rPr lang="en-US" smtClean="0"/>
              <a:t>1/29/24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6101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BC874D72-DF44-407D-AEE5-0273DD00D922}" type="datetime1">
              <a:rPr lang="en-US" smtClean="0"/>
              <a:t>1/29/24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5969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626DE685-1B6F-4D7C-AEF2-C9AD71EC467A}" type="datetime1">
              <a:rPr lang="en-US" smtClean="0"/>
              <a:t>1/29/24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299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6E20BAB-D1DB-4DC1-908A-9B5E73715905}" type="datetime1">
              <a:rPr lang="en-US" smtClean="0"/>
              <a:t>1/29/24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4769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82D2DD5A-C337-4F22-BED0-547AFC68CFD6}" type="datetime1">
              <a:rPr lang="en-US" smtClean="0"/>
              <a:t>1/29/24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3406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A38DFBF-4DB8-447F-A740-22B1B0F7DDD8}" type="datetime1">
              <a:rPr lang="en-US" smtClean="0"/>
              <a:t>1/29/24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5375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8812435-B87A-4434-B86A-1406D5D81959}" type="datetime1">
              <a:rPr lang="en-US" smtClean="0"/>
              <a:t>1/29/24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5793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3B850E0-9242-469C-9FA7-447D7E43FF29}" type="datetime1">
              <a:rPr lang="en-US" smtClean="0"/>
              <a:t>1/29/24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2259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CA9184C1-634B-4D2F-90E1-C39B48114444}" type="datetime1">
              <a:rPr lang="en-US" smtClean="0"/>
              <a:t>1/29/24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3031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602A4FC1-9CCD-4E4B-AB4D-5CAEC19C950B}" type="datetime1">
              <a:rPr lang="en-US" smtClean="0"/>
              <a:t>1/29/24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6419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FBA78304-8938-479D-8111-AA943458A814}" type="datetime1">
              <a:rPr lang="en-US" smtClean="0"/>
              <a:t>1/29/24</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Sample Footer Text</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115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linkedin.com/in/lauren-cripps" TargetMode="External"/><Relationship Id="rId4" Type="http://schemas.openxmlformats.org/officeDocument/2006/relationships/hyperlink" Target="mailto:Lauren@McLeanConsultingGroup.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BF0A33-BAC8-06AB-A78C-67452A54CEBC}"/>
              </a:ext>
            </a:extLst>
          </p:cNvPr>
          <p:cNvPicPr>
            <a:picLocks noChangeAspect="1"/>
          </p:cNvPicPr>
          <p:nvPr/>
        </p:nvPicPr>
        <p:blipFill rotWithShape="1">
          <a:blip r:embed="rId3"/>
          <a:srcRect t="1747"/>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1169A7-39B3-24D2-59ED-BA379EE05531}"/>
              </a:ext>
            </a:extLst>
          </p:cNvPr>
          <p:cNvSpPr>
            <a:spLocks noGrp="1"/>
          </p:cNvSpPr>
          <p:nvPr>
            <p:ph type="title"/>
          </p:nvPr>
        </p:nvSpPr>
        <p:spPr>
          <a:xfrm>
            <a:off x="704088" y="871759"/>
            <a:ext cx="5067300" cy="3497042"/>
          </a:xfrm>
        </p:spPr>
        <p:txBody>
          <a:bodyPr vert="horz" lIns="91440" tIns="45720" rIns="91440" bIns="45720" rtlCol="0" anchor="t">
            <a:normAutofit/>
          </a:bodyPr>
          <a:lstStyle/>
          <a:p>
            <a:pPr>
              <a:lnSpc>
                <a:spcPct val="90000"/>
              </a:lnSpc>
            </a:pPr>
            <a:r>
              <a:rPr lang="en-US" sz="3200" b="1" dirty="0">
                <a:solidFill>
                  <a:srgbClr val="FFFFFF"/>
                </a:solidFill>
                <a:effectLst/>
              </a:rPr>
              <a:t>Empower, Educate, Elevate: </a:t>
            </a:r>
            <a:br>
              <a:rPr lang="en-US" sz="3200" b="1" dirty="0">
                <a:solidFill>
                  <a:srgbClr val="FFFFFF"/>
                </a:solidFill>
                <a:effectLst/>
              </a:rPr>
            </a:br>
            <a:r>
              <a:rPr lang="en-US" sz="3200" b="1" dirty="0">
                <a:solidFill>
                  <a:srgbClr val="FFFFFF"/>
                </a:solidFill>
                <a:effectLst/>
              </a:rPr>
              <a:t>Enhancing Resilience in Our Future Generation</a:t>
            </a:r>
            <a:endParaRPr lang="en-US" sz="3200" dirty="0">
              <a:solidFill>
                <a:srgbClr val="FFFFFF"/>
              </a:solidFill>
            </a:endParaRPr>
          </a:p>
        </p:txBody>
      </p:sp>
      <p:sp>
        <p:nvSpPr>
          <p:cNvPr id="5" name="TextBox 4">
            <a:extLst>
              <a:ext uri="{FF2B5EF4-FFF2-40B4-BE49-F238E27FC236}">
                <a16:creationId xmlns:a16="http://schemas.microsoft.com/office/drawing/2014/main" id="{C0CACCA4-9C7A-C179-C5AC-C28F7B8CEF81}"/>
              </a:ext>
            </a:extLst>
          </p:cNvPr>
          <p:cNvSpPr txBox="1"/>
          <p:nvPr/>
        </p:nvSpPr>
        <p:spPr>
          <a:xfrm>
            <a:off x="429110" y="2620280"/>
            <a:ext cx="7099450" cy="461665"/>
          </a:xfrm>
          <a:prstGeom prst="rect">
            <a:avLst/>
          </a:prstGeom>
          <a:noFill/>
        </p:spPr>
        <p:txBody>
          <a:bodyPr wrap="square" rtlCol="0">
            <a:spAutoFit/>
          </a:bodyPr>
          <a:lstStyle/>
          <a:p>
            <a:r>
              <a:rPr lang="en-US" sz="2400" b="1" i="1" dirty="0">
                <a:solidFill>
                  <a:schemeClr val="bg1"/>
                </a:solidFill>
              </a:rPr>
              <a:t>Presented by: Dr. Lauren C. Cripps </a:t>
            </a:r>
            <a:r>
              <a:rPr lang="en-US" sz="1200" b="1" i="1" dirty="0">
                <a:solidFill>
                  <a:schemeClr val="bg1"/>
                </a:solidFill>
              </a:rPr>
              <a:t>RSW(q), CTRS</a:t>
            </a:r>
            <a:endParaRPr lang="en-US" sz="2400" b="1" i="1" dirty="0">
              <a:solidFill>
                <a:schemeClr val="bg1"/>
              </a:solidFill>
            </a:endParaRPr>
          </a:p>
        </p:txBody>
      </p:sp>
    </p:spTree>
    <p:extLst>
      <p:ext uri="{BB962C8B-B14F-4D97-AF65-F5344CB8AC3E}">
        <p14:creationId xmlns:p14="http://schemas.microsoft.com/office/powerpoint/2010/main" val="126895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77BC27-7306-FF44-9E1F-FFE3E7BEC8DA}"/>
              </a:ext>
            </a:extLst>
          </p:cNvPr>
          <p:cNvSpPr>
            <a:spLocks noGrp="1"/>
          </p:cNvSpPr>
          <p:nvPr>
            <p:ph type="title"/>
          </p:nvPr>
        </p:nvSpPr>
        <p:spPr>
          <a:xfrm>
            <a:off x="700087" y="909638"/>
            <a:ext cx="10691813" cy="1155618"/>
          </a:xfrm>
        </p:spPr>
        <p:txBody>
          <a:bodyPr>
            <a:normAutofit fontScale="90000"/>
          </a:bodyPr>
          <a:lstStyle/>
          <a:p>
            <a:r>
              <a:rPr lang="en-US" dirty="0"/>
              <a:t>What is the impact of stress on the brain?</a:t>
            </a:r>
          </a:p>
        </p:txBody>
      </p:sp>
      <p:graphicFrame>
        <p:nvGraphicFramePr>
          <p:cNvPr id="12" name="Content Placeholder 2">
            <a:extLst>
              <a:ext uri="{FF2B5EF4-FFF2-40B4-BE49-F238E27FC236}">
                <a16:creationId xmlns:a16="http://schemas.microsoft.com/office/drawing/2014/main" id="{37EB8026-DF8A-F145-8608-B74630D54424}"/>
              </a:ext>
            </a:extLst>
          </p:cNvPr>
          <p:cNvGraphicFramePr>
            <a:graphicFrameLocks noGrp="1"/>
          </p:cNvGraphicFramePr>
          <p:nvPr>
            <p:ph idx="1"/>
            <p:extLst>
              <p:ext uri="{D42A27DB-BD31-4B8C-83A1-F6EECF244321}">
                <p14:modId xmlns:p14="http://schemas.microsoft.com/office/powerpoint/2010/main" val="2613250177"/>
              </p:ext>
            </p:extLst>
          </p:nvPr>
        </p:nvGraphicFramePr>
        <p:xfrm>
          <a:off x="750094" y="179060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69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5F983EE-73FE-A94C-3A4D-1F7C9491E81F}"/>
              </a:ext>
            </a:extLst>
          </p:cNvPr>
          <p:cNvSpPr>
            <a:spLocks noGrp="1"/>
          </p:cNvSpPr>
          <p:nvPr>
            <p:ph type="title"/>
          </p:nvPr>
        </p:nvSpPr>
        <p:spPr>
          <a:xfrm>
            <a:off x="700635" y="922096"/>
            <a:ext cx="10691265" cy="864072"/>
          </a:xfrm>
        </p:spPr>
        <p:txBody>
          <a:bodyPr>
            <a:normAutofit/>
          </a:bodyPr>
          <a:lstStyle/>
          <a:p>
            <a:r>
              <a:rPr lang="en-US" dirty="0"/>
              <a:t>IMPACT OF stress on Development</a:t>
            </a:r>
          </a:p>
        </p:txBody>
      </p:sp>
      <p:sp>
        <p:nvSpPr>
          <p:cNvPr id="3" name="Content Placeholder 2">
            <a:extLst>
              <a:ext uri="{FF2B5EF4-FFF2-40B4-BE49-F238E27FC236}">
                <a16:creationId xmlns:a16="http://schemas.microsoft.com/office/drawing/2014/main" id="{42CC3107-5498-5A1A-135C-DDC7C94A82B4}"/>
              </a:ext>
            </a:extLst>
          </p:cNvPr>
          <p:cNvSpPr>
            <a:spLocks noGrp="1"/>
          </p:cNvSpPr>
          <p:nvPr>
            <p:ph idx="1"/>
          </p:nvPr>
        </p:nvSpPr>
        <p:spPr>
          <a:xfrm>
            <a:off x="4744529" y="1645997"/>
            <a:ext cx="6746836" cy="4488099"/>
          </a:xfrm>
        </p:spPr>
        <p:txBody>
          <a:bodyPr>
            <a:normAutofit/>
          </a:bodyPr>
          <a:lstStyle/>
          <a:p>
            <a:pPr>
              <a:lnSpc>
                <a:spcPct val="100000"/>
              </a:lnSpc>
            </a:pPr>
            <a:r>
              <a:rPr lang="en-CA" sz="1400" dirty="0"/>
              <a:t>Structural Changes</a:t>
            </a:r>
          </a:p>
          <a:p>
            <a:pPr lvl="1">
              <a:lnSpc>
                <a:spcPct val="100000"/>
              </a:lnSpc>
            </a:pPr>
            <a:r>
              <a:rPr lang="en-CA" sz="1400" dirty="0"/>
              <a:t>Chronic stress can lead to reductions in the size of brain regions such as the hippocampus.</a:t>
            </a:r>
          </a:p>
          <a:p>
            <a:pPr>
              <a:lnSpc>
                <a:spcPct val="100000"/>
              </a:lnSpc>
            </a:pPr>
            <a:r>
              <a:rPr lang="en-CA" sz="1400" dirty="0"/>
              <a:t>Neurotransmitter Imbalance</a:t>
            </a:r>
          </a:p>
          <a:p>
            <a:pPr lvl="1">
              <a:lnSpc>
                <a:spcPct val="100000"/>
              </a:lnSpc>
            </a:pPr>
            <a:r>
              <a:rPr lang="en-CA" sz="1400" dirty="0"/>
              <a:t>Stress can disrupt the balance of neurotransmitters, contributing to mood disorders.</a:t>
            </a:r>
          </a:p>
          <a:p>
            <a:pPr>
              <a:lnSpc>
                <a:spcPct val="100000"/>
              </a:lnSpc>
            </a:pPr>
            <a:r>
              <a:rPr lang="en-CA" sz="1400" dirty="0"/>
              <a:t>Hormonal Changes</a:t>
            </a:r>
          </a:p>
          <a:p>
            <a:pPr>
              <a:lnSpc>
                <a:spcPct val="100000"/>
              </a:lnSpc>
            </a:pPr>
            <a:r>
              <a:rPr lang="en-CA" sz="1400" dirty="0"/>
              <a:t>Impaired Neurogenesis</a:t>
            </a:r>
          </a:p>
          <a:p>
            <a:pPr>
              <a:lnSpc>
                <a:spcPct val="100000"/>
              </a:lnSpc>
            </a:pPr>
            <a:r>
              <a:rPr lang="en-CA" sz="1400" dirty="0"/>
              <a:t>Altered Brain Connectivity</a:t>
            </a:r>
          </a:p>
          <a:p>
            <a:pPr>
              <a:lnSpc>
                <a:spcPct val="100000"/>
              </a:lnSpc>
            </a:pPr>
            <a:r>
              <a:rPr lang="en-CA" sz="1400" dirty="0"/>
              <a:t>Cognitive Impairments</a:t>
            </a:r>
          </a:p>
          <a:p>
            <a:pPr>
              <a:lnSpc>
                <a:spcPct val="100000"/>
              </a:lnSpc>
            </a:pPr>
            <a:r>
              <a:rPr lang="en-CA" sz="1400" dirty="0"/>
              <a:t>Emotional Regulation</a:t>
            </a:r>
          </a:p>
          <a:p>
            <a:pPr>
              <a:lnSpc>
                <a:spcPct val="100000"/>
              </a:lnSpc>
            </a:pPr>
            <a:r>
              <a:rPr lang="en-CA" sz="1400" dirty="0"/>
              <a:t>Increased Risk of Mental Health Disorders</a:t>
            </a:r>
          </a:p>
          <a:p>
            <a:pPr>
              <a:lnSpc>
                <a:spcPct val="100000"/>
              </a:lnSpc>
            </a:pPr>
            <a:r>
              <a:rPr lang="en-CA" sz="1400" dirty="0"/>
              <a:t>Long-Term Consequences</a:t>
            </a:r>
          </a:p>
          <a:p>
            <a:pPr>
              <a:lnSpc>
                <a:spcPct val="100000"/>
              </a:lnSpc>
            </a:pPr>
            <a:r>
              <a:rPr lang="en-CA" sz="1400" dirty="0"/>
              <a:t>Physical Health Impact</a:t>
            </a:r>
            <a:endParaRPr lang="en-US" sz="1400" dirty="0"/>
          </a:p>
        </p:txBody>
      </p:sp>
      <p:pic>
        <p:nvPicPr>
          <p:cNvPr id="14" name="Graphic 13" descr="Brain">
            <a:extLst>
              <a:ext uri="{FF2B5EF4-FFF2-40B4-BE49-F238E27FC236}">
                <a16:creationId xmlns:a16="http://schemas.microsoft.com/office/drawing/2014/main" id="{85B0A632-C3E0-B1DC-2059-2A295B0CA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099" y="1967938"/>
            <a:ext cx="3761741" cy="3761741"/>
          </a:xfrm>
          <a:prstGeom prst="rect">
            <a:avLst/>
          </a:prstGeom>
        </p:spPr>
      </p:pic>
      <p:pic>
        <p:nvPicPr>
          <p:cNvPr id="4" name="Picture 3">
            <a:extLst>
              <a:ext uri="{FF2B5EF4-FFF2-40B4-BE49-F238E27FC236}">
                <a16:creationId xmlns:a16="http://schemas.microsoft.com/office/drawing/2014/main" id="{172497FF-7C2D-14B5-136B-8ECFA5381B05}"/>
              </a:ext>
            </a:extLst>
          </p:cNvPr>
          <p:cNvPicPr>
            <a:picLocks noChangeAspect="1"/>
          </p:cNvPicPr>
          <p:nvPr/>
        </p:nvPicPr>
        <p:blipFill>
          <a:blip r:embed="rId5"/>
          <a:stretch>
            <a:fillRect/>
          </a:stretch>
        </p:blipFill>
        <p:spPr>
          <a:xfrm>
            <a:off x="-1" y="5514951"/>
            <a:ext cx="2240275" cy="1343050"/>
          </a:xfrm>
          <a:prstGeom prst="rect">
            <a:avLst/>
          </a:prstGeom>
        </p:spPr>
      </p:pic>
    </p:spTree>
    <p:extLst>
      <p:ext uri="{BB962C8B-B14F-4D97-AF65-F5344CB8AC3E}">
        <p14:creationId xmlns:p14="http://schemas.microsoft.com/office/powerpoint/2010/main" val="255919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39BC17-EFDE-1D93-E0C9-7113C6345F84}"/>
              </a:ext>
            </a:extLst>
          </p:cNvPr>
          <p:cNvSpPr>
            <a:spLocks noGrp="1"/>
          </p:cNvSpPr>
          <p:nvPr>
            <p:ph type="title"/>
          </p:nvPr>
        </p:nvSpPr>
        <p:spPr>
          <a:xfrm>
            <a:off x="6284749" y="909638"/>
            <a:ext cx="5201121" cy="1318062"/>
          </a:xfrm>
        </p:spPr>
        <p:txBody>
          <a:bodyPr>
            <a:normAutofit/>
          </a:bodyPr>
          <a:lstStyle/>
          <a:p>
            <a:pPr algn="ctr"/>
            <a:r>
              <a:rPr lang="en-US" dirty="0"/>
              <a:t>Introducing the Triune Brain Theory</a:t>
            </a:r>
          </a:p>
        </p:txBody>
      </p:sp>
      <p:graphicFrame>
        <p:nvGraphicFramePr>
          <p:cNvPr id="12" name="Content Placeholder 2">
            <a:extLst>
              <a:ext uri="{FF2B5EF4-FFF2-40B4-BE49-F238E27FC236}">
                <a16:creationId xmlns:a16="http://schemas.microsoft.com/office/drawing/2014/main" id="{0AD959CC-6B0F-9F20-30E4-509A3EACEB8E}"/>
              </a:ext>
            </a:extLst>
          </p:cNvPr>
          <p:cNvGraphicFramePr>
            <a:graphicFrameLocks noGrp="1"/>
          </p:cNvGraphicFramePr>
          <p:nvPr>
            <p:ph idx="1"/>
            <p:extLst>
              <p:ext uri="{D42A27DB-BD31-4B8C-83A1-F6EECF244321}">
                <p14:modId xmlns:p14="http://schemas.microsoft.com/office/powerpoint/2010/main" val="469043393"/>
              </p:ext>
            </p:extLst>
          </p:nvPr>
        </p:nvGraphicFramePr>
        <p:xfrm>
          <a:off x="6290838" y="2236843"/>
          <a:ext cx="5201121"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AF1EFCC-420F-2951-1681-6F572EB6FF9B}"/>
              </a:ext>
            </a:extLst>
          </p:cNvPr>
          <p:cNvPicPr>
            <a:picLocks noChangeAspect="1"/>
          </p:cNvPicPr>
          <p:nvPr/>
        </p:nvPicPr>
        <p:blipFill>
          <a:blip r:embed="rId8"/>
          <a:stretch>
            <a:fillRect/>
          </a:stretch>
        </p:blipFill>
        <p:spPr>
          <a:xfrm>
            <a:off x="-1" y="5514951"/>
            <a:ext cx="2240275" cy="1343050"/>
          </a:xfrm>
          <a:prstGeom prst="rect">
            <a:avLst/>
          </a:prstGeom>
        </p:spPr>
      </p:pic>
      <p:pic>
        <p:nvPicPr>
          <p:cNvPr id="5" name="Content Placeholder 12">
            <a:extLst>
              <a:ext uri="{FF2B5EF4-FFF2-40B4-BE49-F238E27FC236}">
                <a16:creationId xmlns:a16="http://schemas.microsoft.com/office/drawing/2014/main" id="{5B9D623F-0D47-80C5-F80E-1F8A1DF3B0A2}"/>
              </a:ext>
            </a:extLst>
          </p:cNvPr>
          <p:cNvPicPr>
            <a:picLocks noChangeAspect="1"/>
          </p:cNvPicPr>
          <p:nvPr/>
        </p:nvPicPr>
        <p:blipFill rotWithShape="1">
          <a:blip r:embed="rId9"/>
          <a:srcRect l="18292" r="13057" b="-1"/>
          <a:stretch/>
        </p:blipFill>
        <p:spPr>
          <a:xfrm>
            <a:off x="1119112" y="731519"/>
            <a:ext cx="4976888" cy="5437244"/>
          </a:xfrm>
          <a:prstGeom prst="rect">
            <a:avLst/>
          </a:prstGeom>
        </p:spPr>
      </p:pic>
    </p:spTree>
    <p:extLst>
      <p:ext uri="{BB962C8B-B14F-4D97-AF65-F5344CB8AC3E}">
        <p14:creationId xmlns:p14="http://schemas.microsoft.com/office/powerpoint/2010/main" val="61296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8271D4-F5C7-3E75-8361-70828287B25C}"/>
              </a:ext>
            </a:extLst>
          </p:cNvPr>
          <p:cNvPicPr>
            <a:picLocks noGrp="1" noChangeAspect="1"/>
          </p:cNvPicPr>
          <p:nvPr>
            <p:ph sz="half" idx="1"/>
          </p:nvPr>
        </p:nvPicPr>
        <p:blipFill rotWithShape="1">
          <a:blip r:embed="rId3"/>
          <a:srcRect l="-1" r="64003"/>
          <a:stretch/>
        </p:blipFill>
        <p:spPr>
          <a:xfrm>
            <a:off x="1888901" y="1085344"/>
            <a:ext cx="3549018" cy="4362848"/>
          </a:xfrm>
          <a:noFill/>
        </p:spPr>
      </p:pic>
      <p:sp>
        <p:nvSpPr>
          <p:cNvPr id="15" name="Content Placeholder 14">
            <a:extLst>
              <a:ext uri="{FF2B5EF4-FFF2-40B4-BE49-F238E27FC236}">
                <a16:creationId xmlns:a16="http://schemas.microsoft.com/office/drawing/2014/main" id="{DE3049DF-1BB7-8BAF-6734-A0836E52E5EB}"/>
              </a:ext>
            </a:extLst>
          </p:cNvPr>
          <p:cNvSpPr>
            <a:spLocks noGrp="1"/>
          </p:cNvSpPr>
          <p:nvPr>
            <p:ph sz="half" idx="2"/>
          </p:nvPr>
        </p:nvSpPr>
        <p:spPr>
          <a:xfrm>
            <a:off x="5184058" y="1663393"/>
            <a:ext cx="5181600" cy="4351338"/>
          </a:xfrm>
        </p:spPr>
        <p:txBody>
          <a:bodyPr>
            <a:normAutofit/>
          </a:bodyPr>
          <a:lstStyle/>
          <a:p>
            <a:pPr marL="0" indent="0">
              <a:buNone/>
            </a:pPr>
            <a:endParaRPr lang="en-US" sz="4400" dirty="0"/>
          </a:p>
          <a:p>
            <a:pPr marL="0" indent="0" algn="ctr">
              <a:buNone/>
            </a:pPr>
            <a:r>
              <a:rPr lang="en-US" sz="4400" dirty="0"/>
              <a:t>Responsible for Survival and Maintenance</a:t>
            </a:r>
          </a:p>
        </p:txBody>
      </p:sp>
      <p:pic>
        <p:nvPicPr>
          <p:cNvPr id="2" name="Picture 1">
            <a:extLst>
              <a:ext uri="{FF2B5EF4-FFF2-40B4-BE49-F238E27FC236}">
                <a16:creationId xmlns:a16="http://schemas.microsoft.com/office/drawing/2014/main" id="{3EEE0A06-67CE-5730-B5AD-32A8D5A959D1}"/>
              </a:ext>
            </a:extLst>
          </p:cNvPr>
          <p:cNvPicPr>
            <a:picLocks noChangeAspect="1"/>
          </p:cNvPicPr>
          <p:nvPr/>
        </p:nvPicPr>
        <p:blipFill>
          <a:blip r:embed="rId4"/>
          <a:stretch>
            <a:fillRect/>
          </a:stretch>
        </p:blipFill>
        <p:spPr>
          <a:xfrm>
            <a:off x="-1" y="5514951"/>
            <a:ext cx="2240275" cy="1343050"/>
          </a:xfrm>
          <a:prstGeom prst="rect">
            <a:avLst/>
          </a:prstGeom>
        </p:spPr>
      </p:pic>
    </p:spTree>
    <p:extLst>
      <p:ext uri="{BB962C8B-B14F-4D97-AF65-F5344CB8AC3E}">
        <p14:creationId xmlns:p14="http://schemas.microsoft.com/office/powerpoint/2010/main" val="3131169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5">
            <a:extLst>
              <a:ext uri="{FF2B5EF4-FFF2-40B4-BE49-F238E27FC236}">
                <a16:creationId xmlns:a16="http://schemas.microsoft.com/office/drawing/2014/main" id="{99FCAA3A-CF48-54C2-2068-4CB50EA33849}"/>
              </a:ext>
            </a:extLst>
          </p:cNvPr>
          <p:cNvPicPr>
            <a:picLocks noChangeAspect="1"/>
          </p:cNvPicPr>
          <p:nvPr/>
        </p:nvPicPr>
        <p:blipFill rotWithShape="1">
          <a:blip r:embed="rId3"/>
          <a:srcRect l="33107" r="29724"/>
          <a:stretch/>
        </p:blipFill>
        <p:spPr>
          <a:xfrm>
            <a:off x="1699144" y="1018330"/>
            <a:ext cx="3663061" cy="4362848"/>
          </a:xfrm>
          <a:prstGeom prst="rect">
            <a:avLst/>
          </a:prstGeom>
          <a:noFill/>
        </p:spPr>
      </p:pic>
      <p:sp>
        <p:nvSpPr>
          <p:cNvPr id="15" name="Content Placeholder 14">
            <a:extLst>
              <a:ext uri="{FF2B5EF4-FFF2-40B4-BE49-F238E27FC236}">
                <a16:creationId xmlns:a16="http://schemas.microsoft.com/office/drawing/2014/main" id="{7D939B8F-FA87-56FE-E06F-7FED318B7D42}"/>
              </a:ext>
            </a:extLst>
          </p:cNvPr>
          <p:cNvSpPr>
            <a:spLocks noGrp="1"/>
          </p:cNvSpPr>
          <p:nvPr>
            <p:ph sz="half" idx="2"/>
          </p:nvPr>
        </p:nvSpPr>
        <p:spPr>
          <a:xfrm>
            <a:off x="5811639" y="2026106"/>
            <a:ext cx="4878921" cy="4362848"/>
          </a:xfrm>
        </p:spPr>
        <p:txBody>
          <a:bodyPr>
            <a:normAutofit/>
          </a:bodyPr>
          <a:lstStyle/>
          <a:p>
            <a:pPr marL="0" indent="0" algn="ctr">
              <a:buNone/>
            </a:pPr>
            <a:r>
              <a:rPr lang="en-US" sz="4800" dirty="0"/>
              <a:t>Responsible for Feelings and Memory Formation</a:t>
            </a:r>
          </a:p>
        </p:txBody>
      </p:sp>
      <p:pic>
        <p:nvPicPr>
          <p:cNvPr id="2" name="Picture 1">
            <a:extLst>
              <a:ext uri="{FF2B5EF4-FFF2-40B4-BE49-F238E27FC236}">
                <a16:creationId xmlns:a16="http://schemas.microsoft.com/office/drawing/2014/main" id="{591ADB25-C3AE-1682-A654-841CA642CE5C}"/>
              </a:ext>
            </a:extLst>
          </p:cNvPr>
          <p:cNvPicPr>
            <a:picLocks noChangeAspect="1"/>
          </p:cNvPicPr>
          <p:nvPr/>
        </p:nvPicPr>
        <p:blipFill>
          <a:blip r:embed="rId4"/>
          <a:stretch>
            <a:fillRect/>
          </a:stretch>
        </p:blipFill>
        <p:spPr>
          <a:xfrm>
            <a:off x="-1" y="5514951"/>
            <a:ext cx="2240275" cy="1343050"/>
          </a:xfrm>
          <a:prstGeom prst="rect">
            <a:avLst/>
          </a:prstGeom>
        </p:spPr>
      </p:pic>
    </p:spTree>
    <p:extLst>
      <p:ext uri="{BB962C8B-B14F-4D97-AF65-F5344CB8AC3E}">
        <p14:creationId xmlns:p14="http://schemas.microsoft.com/office/powerpoint/2010/main" val="4172374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D3A0656-16BE-12E7-8A57-321E0636CE9A}"/>
              </a:ext>
            </a:extLst>
          </p:cNvPr>
          <p:cNvPicPr>
            <a:picLocks noGrp="1" noChangeAspect="1"/>
          </p:cNvPicPr>
          <p:nvPr>
            <p:ph sz="half" idx="1"/>
          </p:nvPr>
        </p:nvPicPr>
        <p:blipFill rotWithShape="1">
          <a:blip r:embed="rId3"/>
          <a:srcRect l="68613" r="-1" b="4819"/>
          <a:stretch/>
        </p:blipFill>
        <p:spPr>
          <a:xfrm>
            <a:off x="1567222" y="878025"/>
            <a:ext cx="3788448" cy="5085909"/>
          </a:xfrm>
          <a:noFill/>
        </p:spPr>
      </p:pic>
      <p:sp>
        <p:nvSpPr>
          <p:cNvPr id="12" name="Content Placeholder 11">
            <a:extLst>
              <a:ext uri="{FF2B5EF4-FFF2-40B4-BE49-F238E27FC236}">
                <a16:creationId xmlns:a16="http://schemas.microsoft.com/office/drawing/2014/main" id="{6DD22363-A3EE-D26F-AE1C-48A752D64738}"/>
              </a:ext>
            </a:extLst>
          </p:cNvPr>
          <p:cNvSpPr>
            <a:spLocks noGrp="1"/>
          </p:cNvSpPr>
          <p:nvPr>
            <p:ph sz="half" idx="2"/>
          </p:nvPr>
        </p:nvSpPr>
        <p:spPr>
          <a:xfrm>
            <a:off x="5645124" y="1667852"/>
            <a:ext cx="4878921" cy="4362848"/>
          </a:xfrm>
        </p:spPr>
        <p:txBody>
          <a:bodyPr>
            <a:normAutofit/>
          </a:bodyPr>
          <a:lstStyle/>
          <a:p>
            <a:pPr marL="0" indent="0" algn="ctr">
              <a:buNone/>
            </a:pPr>
            <a:endParaRPr lang="en-US" sz="5400" dirty="0"/>
          </a:p>
          <a:p>
            <a:pPr marL="0" indent="0" algn="ctr">
              <a:buNone/>
            </a:pPr>
            <a:r>
              <a:rPr lang="en-US" sz="5400" dirty="0"/>
              <a:t>Higher Mental Functioning</a:t>
            </a:r>
          </a:p>
        </p:txBody>
      </p:sp>
      <p:pic>
        <p:nvPicPr>
          <p:cNvPr id="2" name="Picture 1">
            <a:extLst>
              <a:ext uri="{FF2B5EF4-FFF2-40B4-BE49-F238E27FC236}">
                <a16:creationId xmlns:a16="http://schemas.microsoft.com/office/drawing/2014/main" id="{83BBB15B-2EA9-DB3D-1329-1DBFEE539DDB}"/>
              </a:ext>
            </a:extLst>
          </p:cNvPr>
          <p:cNvPicPr>
            <a:picLocks noChangeAspect="1"/>
          </p:cNvPicPr>
          <p:nvPr/>
        </p:nvPicPr>
        <p:blipFill>
          <a:blip r:embed="rId4"/>
          <a:stretch>
            <a:fillRect/>
          </a:stretch>
        </p:blipFill>
        <p:spPr>
          <a:xfrm>
            <a:off x="-1" y="5514951"/>
            <a:ext cx="2240275" cy="1343050"/>
          </a:xfrm>
          <a:prstGeom prst="rect">
            <a:avLst/>
          </a:prstGeom>
        </p:spPr>
      </p:pic>
    </p:spTree>
    <p:extLst>
      <p:ext uri="{BB962C8B-B14F-4D97-AF65-F5344CB8AC3E}">
        <p14:creationId xmlns:p14="http://schemas.microsoft.com/office/powerpoint/2010/main" val="3375238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C796BC-7BF3-4D2F-57DF-1A2930057DAF}"/>
              </a:ext>
            </a:extLst>
          </p:cNvPr>
          <p:cNvSpPr>
            <a:spLocks noGrp="1"/>
          </p:cNvSpPr>
          <p:nvPr>
            <p:ph type="title"/>
          </p:nvPr>
        </p:nvSpPr>
        <p:spPr>
          <a:xfrm>
            <a:off x="827598" y="730480"/>
            <a:ext cx="9700592" cy="1115710"/>
          </a:xfrm>
        </p:spPr>
        <p:txBody>
          <a:bodyPr anchor="ctr">
            <a:normAutofit/>
          </a:bodyPr>
          <a:lstStyle/>
          <a:p>
            <a:r>
              <a:rPr lang="en-US" dirty="0"/>
              <a:t>Progression of Basic Need…</a:t>
            </a:r>
          </a:p>
        </p:txBody>
      </p:sp>
      <p:graphicFrame>
        <p:nvGraphicFramePr>
          <p:cNvPr id="4" name="Diagram 3">
            <a:extLst>
              <a:ext uri="{FF2B5EF4-FFF2-40B4-BE49-F238E27FC236}">
                <a16:creationId xmlns:a16="http://schemas.microsoft.com/office/drawing/2014/main" id="{7CB31A51-E52D-E01F-032F-548B5E1E3E1C}"/>
              </a:ext>
            </a:extLst>
          </p:cNvPr>
          <p:cNvGraphicFramePr/>
          <p:nvPr>
            <p:extLst>
              <p:ext uri="{D42A27DB-BD31-4B8C-83A1-F6EECF244321}">
                <p14:modId xmlns:p14="http://schemas.microsoft.com/office/powerpoint/2010/main" val="891976119"/>
              </p:ext>
            </p:extLst>
          </p:nvPr>
        </p:nvGraphicFramePr>
        <p:xfrm>
          <a:off x="2305878" y="1570830"/>
          <a:ext cx="9700592" cy="505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976B6050-78D2-442B-991A-49ED7E3AAFB2}"/>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431270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CB31A51-E52D-E01F-032F-548B5E1E3E1C}"/>
              </a:ext>
            </a:extLst>
          </p:cNvPr>
          <p:cNvGraphicFramePr/>
          <p:nvPr/>
        </p:nvGraphicFramePr>
        <p:xfrm>
          <a:off x="2305878" y="2722508"/>
          <a:ext cx="5116898" cy="417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a:extLst>
              <a:ext uri="{FF2B5EF4-FFF2-40B4-BE49-F238E27FC236}">
                <a16:creationId xmlns:a16="http://schemas.microsoft.com/office/drawing/2014/main" id="{DA7482A7-102B-EE20-4FE7-53D5ADEB25F6}"/>
              </a:ext>
            </a:extLst>
          </p:cNvPr>
          <p:cNvSpPr/>
          <p:nvPr/>
        </p:nvSpPr>
        <p:spPr>
          <a:xfrm>
            <a:off x="7156174" y="3429000"/>
            <a:ext cx="4374777" cy="2761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We Experience </a:t>
            </a:r>
          </a:p>
          <a:p>
            <a:pPr algn="ctr"/>
            <a:r>
              <a:rPr lang="en-US" sz="4400" dirty="0"/>
              <a:t>Peace</a:t>
            </a:r>
          </a:p>
        </p:txBody>
      </p:sp>
      <p:sp>
        <p:nvSpPr>
          <p:cNvPr id="11" name="Curved Down Arrow 10">
            <a:extLst>
              <a:ext uri="{FF2B5EF4-FFF2-40B4-BE49-F238E27FC236}">
                <a16:creationId xmlns:a16="http://schemas.microsoft.com/office/drawing/2014/main" id="{3C070558-9F0D-DBF3-A2F1-8C44B179D292}"/>
              </a:ext>
            </a:extLst>
          </p:cNvPr>
          <p:cNvSpPr/>
          <p:nvPr/>
        </p:nvSpPr>
        <p:spPr>
          <a:xfrm rot="3652778">
            <a:off x="4826443" y="1736736"/>
            <a:ext cx="2760663" cy="14053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57F9B63E-EFEF-E13A-B717-32AF0FB4D3DA}"/>
              </a:ext>
            </a:extLst>
          </p:cNvPr>
          <p:cNvGrpSpPr/>
          <p:nvPr/>
        </p:nvGrpSpPr>
        <p:grpSpPr>
          <a:xfrm>
            <a:off x="2305878" y="698664"/>
            <a:ext cx="2910177" cy="2023844"/>
            <a:chOff x="248435" y="1517882"/>
            <a:chExt cx="2910177" cy="2023844"/>
          </a:xfrm>
        </p:grpSpPr>
        <p:sp>
          <p:nvSpPr>
            <p:cNvPr id="16" name="Rounded Rectangle 15">
              <a:extLst>
                <a:ext uri="{FF2B5EF4-FFF2-40B4-BE49-F238E27FC236}">
                  <a16:creationId xmlns:a16="http://schemas.microsoft.com/office/drawing/2014/main" id="{E3FA4428-FCB6-DC44-C5C4-974099C2D248}"/>
                </a:ext>
              </a:extLst>
            </p:cNvPr>
            <p:cNvSpPr/>
            <p:nvPr/>
          </p:nvSpPr>
          <p:spPr>
            <a:xfrm>
              <a:off x="248435" y="1517882"/>
              <a:ext cx="2910177" cy="2023844"/>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7" name="Rounded Rectangle 4">
              <a:extLst>
                <a:ext uri="{FF2B5EF4-FFF2-40B4-BE49-F238E27FC236}">
                  <a16:creationId xmlns:a16="http://schemas.microsoft.com/office/drawing/2014/main" id="{53BE2DAC-D799-F0DF-EDB2-9F53E19B3C29}"/>
                </a:ext>
              </a:extLst>
            </p:cNvPr>
            <p:cNvSpPr txBox="1"/>
            <p:nvPr/>
          </p:nvSpPr>
          <p:spPr>
            <a:xfrm>
              <a:off x="347231" y="1616678"/>
              <a:ext cx="2712585" cy="1826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Reptilian Brain</a:t>
              </a:r>
            </a:p>
            <a:p>
              <a:pPr marL="0" lvl="0" indent="0" algn="ctr" defTabSz="1111250">
                <a:lnSpc>
                  <a:spcPct val="90000"/>
                </a:lnSpc>
                <a:spcBef>
                  <a:spcPct val="0"/>
                </a:spcBef>
                <a:spcAft>
                  <a:spcPct val="35000"/>
                </a:spcAft>
                <a:buNone/>
              </a:pPr>
              <a:endParaRPr lang="en-US" sz="1200" kern="1200" dirty="0"/>
            </a:p>
            <a:p>
              <a:pPr marL="0" lvl="0" indent="0" algn="ctr" defTabSz="1111250">
                <a:lnSpc>
                  <a:spcPct val="90000"/>
                </a:lnSpc>
                <a:spcBef>
                  <a:spcPct val="0"/>
                </a:spcBef>
                <a:spcAft>
                  <a:spcPct val="35000"/>
                </a:spcAft>
                <a:buNone/>
              </a:pPr>
              <a:r>
                <a:rPr lang="en-US" sz="2500" kern="1200" dirty="0"/>
                <a:t>Needs Safety</a:t>
              </a:r>
            </a:p>
          </p:txBody>
        </p:sp>
      </p:grpSp>
      <p:pic>
        <p:nvPicPr>
          <p:cNvPr id="3" name="Picture 2">
            <a:extLst>
              <a:ext uri="{FF2B5EF4-FFF2-40B4-BE49-F238E27FC236}">
                <a16:creationId xmlns:a16="http://schemas.microsoft.com/office/drawing/2014/main" id="{EDDDC7F1-6952-DE68-B581-BE1B24ACCECC}"/>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527883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CB31A51-E52D-E01F-032F-548B5E1E3E1C}"/>
              </a:ext>
            </a:extLst>
          </p:cNvPr>
          <p:cNvGraphicFramePr/>
          <p:nvPr>
            <p:extLst>
              <p:ext uri="{D42A27DB-BD31-4B8C-83A1-F6EECF244321}">
                <p14:modId xmlns:p14="http://schemas.microsoft.com/office/powerpoint/2010/main" val="2368317584"/>
              </p:ext>
            </p:extLst>
          </p:nvPr>
        </p:nvGraphicFramePr>
        <p:xfrm>
          <a:off x="2305878" y="2722508"/>
          <a:ext cx="5116898" cy="417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a:extLst>
              <a:ext uri="{FF2B5EF4-FFF2-40B4-BE49-F238E27FC236}">
                <a16:creationId xmlns:a16="http://schemas.microsoft.com/office/drawing/2014/main" id="{DA7482A7-102B-EE20-4FE7-53D5ADEB25F6}"/>
              </a:ext>
            </a:extLst>
          </p:cNvPr>
          <p:cNvSpPr/>
          <p:nvPr/>
        </p:nvSpPr>
        <p:spPr>
          <a:xfrm>
            <a:off x="7156174" y="3429000"/>
            <a:ext cx="4374777" cy="276112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We Experience</a:t>
            </a:r>
          </a:p>
          <a:p>
            <a:pPr algn="ctr"/>
            <a:r>
              <a:rPr lang="en-US" sz="4400" dirty="0"/>
              <a:t>Contentment</a:t>
            </a:r>
            <a:endParaRPr lang="en-US" sz="8800" dirty="0"/>
          </a:p>
        </p:txBody>
      </p:sp>
      <p:sp>
        <p:nvSpPr>
          <p:cNvPr id="11" name="Curved Down Arrow 10">
            <a:extLst>
              <a:ext uri="{FF2B5EF4-FFF2-40B4-BE49-F238E27FC236}">
                <a16:creationId xmlns:a16="http://schemas.microsoft.com/office/drawing/2014/main" id="{3C070558-9F0D-DBF3-A2F1-8C44B179D292}"/>
              </a:ext>
            </a:extLst>
          </p:cNvPr>
          <p:cNvSpPr/>
          <p:nvPr/>
        </p:nvSpPr>
        <p:spPr>
          <a:xfrm rot="3652778">
            <a:off x="4826443" y="1736736"/>
            <a:ext cx="2760663" cy="1405384"/>
          </a:xfrm>
          <a:prstGeom prst="curved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2D46CAEE-48C3-546A-F3CF-194E2A8DEB02}"/>
              </a:ext>
            </a:extLst>
          </p:cNvPr>
          <p:cNvGrpSpPr/>
          <p:nvPr/>
        </p:nvGrpSpPr>
        <p:grpSpPr>
          <a:xfrm>
            <a:off x="2194560" y="519626"/>
            <a:ext cx="3049959" cy="2069365"/>
            <a:chOff x="3395207" y="1517882"/>
            <a:chExt cx="2910177" cy="2023844"/>
          </a:xfrm>
          <a:solidFill>
            <a:schemeClr val="accent4">
              <a:hueOff val="5121079"/>
              <a:satOff val="46439"/>
              <a:lumOff val="18039"/>
            </a:schemeClr>
          </a:solidFill>
        </p:grpSpPr>
        <p:sp>
          <p:nvSpPr>
            <p:cNvPr id="18" name="Rounded Rectangle 17">
              <a:extLst>
                <a:ext uri="{FF2B5EF4-FFF2-40B4-BE49-F238E27FC236}">
                  <a16:creationId xmlns:a16="http://schemas.microsoft.com/office/drawing/2014/main" id="{BE832C08-DA29-2538-D1DE-8A27AB6F8D8E}"/>
                </a:ext>
              </a:extLst>
            </p:cNvPr>
            <p:cNvSpPr/>
            <p:nvPr/>
          </p:nvSpPr>
          <p:spPr>
            <a:xfrm>
              <a:off x="3395207" y="1517882"/>
              <a:ext cx="2910177" cy="2023844"/>
            </a:xfrm>
            <a:prstGeom prst="roundRect">
              <a:avLst/>
            </a:prstGeom>
            <a:grpFill/>
          </p:spPr>
          <p:style>
            <a:lnRef idx="2">
              <a:schemeClr val="lt1">
                <a:hueOff val="0"/>
                <a:satOff val="0"/>
                <a:lumOff val="0"/>
                <a:alphaOff val="0"/>
              </a:schemeClr>
            </a:lnRef>
            <a:fillRef idx="1">
              <a:schemeClr val="accent4">
                <a:hueOff val="2560540"/>
                <a:satOff val="23219"/>
                <a:lumOff val="9020"/>
                <a:alphaOff val="0"/>
              </a:schemeClr>
            </a:fillRef>
            <a:effectRef idx="0">
              <a:schemeClr val="accent4">
                <a:hueOff val="2560540"/>
                <a:satOff val="23219"/>
                <a:lumOff val="9020"/>
                <a:alphaOff val="0"/>
              </a:schemeClr>
            </a:effectRef>
            <a:fontRef idx="minor">
              <a:schemeClr val="lt1"/>
            </a:fontRef>
          </p:style>
          <p:txBody>
            <a:bodyPr/>
            <a:lstStyle/>
            <a:p>
              <a:endParaRPr lang="en-US"/>
            </a:p>
          </p:txBody>
        </p:sp>
        <p:sp>
          <p:nvSpPr>
            <p:cNvPr id="19" name="Rounded Rectangle 4">
              <a:extLst>
                <a:ext uri="{FF2B5EF4-FFF2-40B4-BE49-F238E27FC236}">
                  <a16:creationId xmlns:a16="http://schemas.microsoft.com/office/drawing/2014/main" id="{84FAD870-025E-2635-654C-5F9992E8E04E}"/>
                </a:ext>
              </a:extLst>
            </p:cNvPr>
            <p:cNvSpPr txBox="1"/>
            <p:nvPr/>
          </p:nvSpPr>
          <p:spPr>
            <a:xfrm>
              <a:off x="3494003" y="1616678"/>
              <a:ext cx="2712585" cy="18262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Mammalian Brain</a:t>
              </a:r>
            </a:p>
            <a:p>
              <a:pPr marL="0" lvl="0" indent="0" algn="ctr" defTabSz="1111250">
                <a:lnSpc>
                  <a:spcPct val="90000"/>
                </a:lnSpc>
                <a:spcBef>
                  <a:spcPct val="0"/>
                </a:spcBef>
                <a:spcAft>
                  <a:spcPct val="35000"/>
                </a:spcAft>
                <a:buNone/>
              </a:pPr>
              <a:endParaRPr lang="en-US" sz="1200" kern="1200" dirty="0"/>
            </a:p>
            <a:p>
              <a:pPr marL="0" lvl="0" indent="0" algn="ctr" defTabSz="1111250">
                <a:lnSpc>
                  <a:spcPct val="90000"/>
                </a:lnSpc>
                <a:spcBef>
                  <a:spcPct val="0"/>
                </a:spcBef>
                <a:spcAft>
                  <a:spcPct val="35000"/>
                </a:spcAft>
                <a:buNone/>
              </a:pPr>
              <a:r>
                <a:rPr lang="en-US" sz="2500" kern="1200" dirty="0"/>
                <a:t>Needs Satisfaction </a:t>
              </a:r>
            </a:p>
          </p:txBody>
        </p:sp>
      </p:grpSp>
      <p:pic>
        <p:nvPicPr>
          <p:cNvPr id="3" name="Picture 2">
            <a:extLst>
              <a:ext uri="{FF2B5EF4-FFF2-40B4-BE49-F238E27FC236}">
                <a16:creationId xmlns:a16="http://schemas.microsoft.com/office/drawing/2014/main" id="{B0D42D06-D7CD-D1EB-8284-ECDD8ADDD81B}"/>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4031242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CB31A51-E52D-E01F-032F-548B5E1E3E1C}"/>
              </a:ext>
            </a:extLst>
          </p:cNvPr>
          <p:cNvGraphicFramePr/>
          <p:nvPr/>
        </p:nvGraphicFramePr>
        <p:xfrm>
          <a:off x="2305878" y="2722508"/>
          <a:ext cx="5116898" cy="4174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a:extLst>
              <a:ext uri="{FF2B5EF4-FFF2-40B4-BE49-F238E27FC236}">
                <a16:creationId xmlns:a16="http://schemas.microsoft.com/office/drawing/2014/main" id="{DA7482A7-102B-EE20-4FE7-53D5ADEB25F6}"/>
              </a:ext>
            </a:extLst>
          </p:cNvPr>
          <p:cNvSpPr/>
          <p:nvPr/>
        </p:nvSpPr>
        <p:spPr>
          <a:xfrm>
            <a:off x="7156174" y="3429000"/>
            <a:ext cx="4374777" cy="2761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We Experience</a:t>
            </a:r>
          </a:p>
          <a:p>
            <a:pPr algn="ctr"/>
            <a:r>
              <a:rPr lang="en-US" sz="4400" dirty="0"/>
              <a:t>LOVE</a:t>
            </a:r>
            <a:endParaRPr lang="en-US" sz="8800" dirty="0"/>
          </a:p>
        </p:txBody>
      </p:sp>
      <p:sp>
        <p:nvSpPr>
          <p:cNvPr id="11" name="Curved Down Arrow 10">
            <a:extLst>
              <a:ext uri="{FF2B5EF4-FFF2-40B4-BE49-F238E27FC236}">
                <a16:creationId xmlns:a16="http://schemas.microsoft.com/office/drawing/2014/main" id="{3C070558-9F0D-DBF3-A2F1-8C44B179D292}"/>
              </a:ext>
            </a:extLst>
          </p:cNvPr>
          <p:cNvSpPr/>
          <p:nvPr/>
        </p:nvSpPr>
        <p:spPr>
          <a:xfrm rot="3652778">
            <a:off x="4826443" y="1736736"/>
            <a:ext cx="2760663" cy="14053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D832D348-324F-E03F-5BDC-13CC1B6A3920}"/>
              </a:ext>
            </a:extLst>
          </p:cNvPr>
          <p:cNvGrpSpPr/>
          <p:nvPr/>
        </p:nvGrpSpPr>
        <p:grpSpPr>
          <a:xfrm>
            <a:off x="2507270" y="601341"/>
            <a:ext cx="3075722" cy="2023844"/>
            <a:chOff x="6624751" y="1517882"/>
            <a:chExt cx="3075722" cy="2023844"/>
          </a:xfrm>
        </p:grpSpPr>
        <p:sp>
          <p:nvSpPr>
            <p:cNvPr id="8" name="Rounded Rectangle 7">
              <a:extLst>
                <a:ext uri="{FF2B5EF4-FFF2-40B4-BE49-F238E27FC236}">
                  <a16:creationId xmlns:a16="http://schemas.microsoft.com/office/drawing/2014/main" id="{D070583C-44AC-7FD1-2C24-80A69314601C}"/>
                </a:ext>
              </a:extLst>
            </p:cNvPr>
            <p:cNvSpPr/>
            <p:nvPr/>
          </p:nvSpPr>
          <p:spPr>
            <a:xfrm>
              <a:off x="6624751" y="1517882"/>
              <a:ext cx="3075722" cy="2023844"/>
            </a:xfrm>
            <a:prstGeom prst="roundRect">
              <a:avLst/>
            </a:prstGeom>
            <a:solidFill>
              <a:schemeClr val="accent1">
                <a:lumMod val="50000"/>
              </a:schemeClr>
            </a:solidFill>
          </p:spPr>
          <p:style>
            <a:lnRef idx="2">
              <a:schemeClr val="lt1">
                <a:hueOff val="0"/>
                <a:satOff val="0"/>
                <a:lumOff val="0"/>
                <a:alphaOff val="0"/>
              </a:schemeClr>
            </a:lnRef>
            <a:fillRef idx="1">
              <a:schemeClr val="accent4">
                <a:hueOff val="5121079"/>
                <a:satOff val="46439"/>
                <a:lumOff val="18039"/>
                <a:alphaOff val="0"/>
              </a:schemeClr>
            </a:fillRef>
            <a:effectRef idx="0">
              <a:schemeClr val="accent4">
                <a:hueOff val="5121079"/>
                <a:satOff val="46439"/>
                <a:lumOff val="18039"/>
                <a:alphaOff val="0"/>
              </a:schemeClr>
            </a:effectRef>
            <a:fontRef idx="minor">
              <a:schemeClr val="lt1"/>
            </a:fontRef>
          </p:style>
          <p:txBody>
            <a:bodyPr/>
            <a:lstStyle/>
            <a:p>
              <a:endParaRPr lang="en-US"/>
            </a:p>
          </p:txBody>
        </p:sp>
        <p:sp>
          <p:nvSpPr>
            <p:cNvPr id="9" name="Rounded Rectangle 4">
              <a:extLst>
                <a:ext uri="{FF2B5EF4-FFF2-40B4-BE49-F238E27FC236}">
                  <a16:creationId xmlns:a16="http://schemas.microsoft.com/office/drawing/2014/main" id="{8A4DF8D1-8FBC-DB76-AE96-EE3C970A3FFC}"/>
                </a:ext>
              </a:extLst>
            </p:cNvPr>
            <p:cNvSpPr txBox="1"/>
            <p:nvPr/>
          </p:nvSpPr>
          <p:spPr>
            <a:xfrm>
              <a:off x="6723547" y="1616678"/>
              <a:ext cx="2878130" cy="1826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Human Brain</a:t>
              </a:r>
            </a:p>
            <a:p>
              <a:pPr marL="0" lvl="0" indent="0" algn="ctr" defTabSz="1111250">
                <a:lnSpc>
                  <a:spcPct val="90000"/>
                </a:lnSpc>
                <a:spcBef>
                  <a:spcPct val="0"/>
                </a:spcBef>
                <a:spcAft>
                  <a:spcPct val="35000"/>
                </a:spcAft>
                <a:buNone/>
              </a:pPr>
              <a:endParaRPr lang="en-US" sz="1200" kern="1200" dirty="0"/>
            </a:p>
            <a:p>
              <a:pPr marL="0" lvl="0" indent="0" algn="ctr" defTabSz="1111250">
                <a:lnSpc>
                  <a:spcPct val="90000"/>
                </a:lnSpc>
                <a:spcBef>
                  <a:spcPct val="0"/>
                </a:spcBef>
                <a:spcAft>
                  <a:spcPct val="35000"/>
                </a:spcAft>
                <a:buNone/>
              </a:pPr>
              <a:r>
                <a:rPr lang="en-US" sz="2500" i="1" u="sng" kern="1200" dirty="0"/>
                <a:t>NEEDS CONNECTION</a:t>
              </a:r>
            </a:p>
          </p:txBody>
        </p:sp>
      </p:grpSp>
      <p:pic>
        <p:nvPicPr>
          <p:cNvPr id="3" name="Picture 2">
            <a:extLst>
              <a:ext uri="{FF2B5EF4-FFF2-40B4-BE49-F238E27FC236}">
                <a16:creationId xmlns:a16="http://schemas.microsoft.com/office/drawing/2014/main" id="{78E8F258-7688-A49D-1B10-E7E341FC3604}"/>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90751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A5E832-03FE-A076-9EDC-29DFA04AF7E9}"/>
              </a:ext>
            </a:extLst>
          </p:cNvPr>
          <p:cNvSpPr>
            <a:spLocks noGrp="1"/>
          </p:cNvSpPr>
          <p:nvPr>
            <p:ph type="title"/>
          </p:nvPr>
        </p:nvSpPr>
        <p:spPr>
          <a:xfrm>
            <a:off x="704087" y="609601"/>
            <a:ext cx="2240280" cy="4488878"/>
          </a:xfrm>
        </p:spPr>
        <p:txBody>
          <a:bodyPr>
            <a:normAutofit/>
          </a:bodyPr>
          <a:lstStyle/>
          <a:p>
            <a:r>
              <a:rPr lang="en-US" sz="2400"/>
              <a:t>Agenda</a:t>
            </a:r>
          </a:p>
        </p:txBody>
      </p:sp>
      <p:graphicFrame>
        <p:nvGraphicFramePr>
          <p:cNvPr id="12" name="Content Placeholder 2">
            <a:extLst>
              <a:ext uri="{FF2B5EF4-FFF2-40B4-BE49-F238E27FC236}">
                <a16:creationId xmlns:a16="http://schemas.microsoft.com/office/drawing/2014/main" id="{ABA2B249-5A1B-5C40-E34E-C6DA3B0341E7}"/>
              </a:ext>
            </a:extLst>
          </p:cNvPr>
          <p:cNvGraphicFramePr>
            <a:graphicFrameLocks noGrp="1"/>
          </p:cNvGraphicFramePr>
          <p:nvPr>
            <p:ph idx="1"/>
            <p:extLst>
              <p:ext uri="{D42A27DB-BD31-4B8C-83A1-F6EECF244321}">
                <p14:modId xmlns:p14="http://schemas.microsoft.com/office/powerpoint/2010/main" val="3955761679"/>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C2025AF-7131-FA38-F492-40FC3D0D2790}"/>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188414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email&#10;&#10;Description automatically generated">
            <a:extLst>
              <a:ext uri="{FF2B5EF4-FFF2-40B4-BE49-F238E27FC236}">
                <a16:creationId xmlns:a16="http://schemas.microsoft.com/office/drawing/2014/main" id="{EAFC2D31-AF68-CAC6-1B33-6CB44E73690B}"/>
              </a:ext>
            </a:extLst>
          </p:cNvPr>
          <p:cNvPicPr>
            <a:picLocks noChangeAspect="1"/>
          </p:cNvPicPr>
          <p:nvPr/>
        </p:nvPicPr>
        <p:blipFill rotWithShape="1">
          <a:blip r:embed="rId3"/>
          <a:srcRect b="19"/>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19327789-7067-9B25-5139-F97882A67A85}"/>
              </a:ext>
            </a:extLst>
          </p:cNvPr>
          <p:cNvPicPr>
            <a:picLocks noChangeAspect="1"/>
          </p:cNvPicPr>
          <p:nvPr/>
        </p:nvPicPr>
        <p:blipFill>
          <a:blip r:embed="rId4"/>
          <a:stretch>
            <a:fillRect/>
          </a:stretch>
        </p:blipFill>
        <p:spPr>
          <a:xfrm>
            <a:off x="-1" y="5514951"/>
            <a:ext cx="2240275" cy="1343050"/>
          </a:xfrm>
          <a:prstGeom prst="rect">
            <a:avLst/>
          </a:prstGeom>
        </p:spPr>
      </p:pic>
    </p:spTree>
    <p:extLst>
      <p:ext uri="{BB962C8B-B14F-4D97-AF65-F5344CB8AC3E}">
        <p14:creationId xmlns:p14="http://schemas.microsoft.com/office/powerpoint/2010/main" val="367258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2EA9F20-1D88-9061-2F85-DB742D6ED1B9}"/>
              </a:ext>
            </a:extLst>
          </p:cNvPr>
          <p:cNvSpPr>
            <a:spLocks noGrp="1"/>
          </p:cNvSpPr>
          <p:nvPr>
            <p:ph type="title"/>
          </p:nvPr>
        </p:nvSpPr>
        <p:spPr>
          <a:xfrm>
            <a:off x="704087" y="559063"/>
            <a:ext cx="3466227" cy="5256025"/>
          </a:xfrm>
        </p:spPr>
        <p:txBody>
          <a:bodyPr>
            <a:normAutofit/>
          </a:bodyPr>
          <a:lstStyle/>
          <a:p>
            <a:r>
              <a:rPr lang="en-US" sz="3400"/>
              <a:t>Connecting Triune to Children Exposed to High-Stress Environments</a:t>
            </a:r>
            <a:endParaRPr lang="en-US" sz="3400" dirty="0"/>
          </a:p>
        </p:txBody>
      </p:sp>
      <p:graphicFrame>
        <p:nvGraphicFramePr>
          <p:cNvPr id="20" name="Content Placeholder 2">
            <a:extLst>
              <a:ext uri="{FF2B5EF4-FFF2-40B4-BE49-F238E27FC236}">
                <a16:creationId xmlns:a16="http://schemas.microsoft.com/office/drawing/2014/main" id="{A4789862-643F-F3BE-47A6-0D042D2A02BA}"/>
              </a:ext>
            </a:extLst>
          </p:cNvPr>
          <p:cNvGraphicFramePr>
            <a:graphicFrameLocks noGrp="1"/>
          </p:cNvGraphicFramePr>
          <p:nvPr>
            <p:ph idx="1"/>
            <p:extLst>
              <p:ext uri="{D42A27DB-BD31-4B8C-83A1-F6EECF244321}">
                <p14:modId xmlns:p14="http://schemas.microsoft.com/office/powerpoint/2010/main" val="2520113819"/>
              </p:ext>
            </p:extLst>
          </p:nvPr>
        </p:nvGraphicFramePr>
        <p:xfrm>
          <a:off x="5582891" y="622249"/>
          <a:ext cx="5905022" cy="5639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5C1EC63-50F2-4523-0947-701A34759066}"/>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148481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FC1A73-7982-D819-01EB-8C2454D9666D}"/>
              </a:ext>
            </a:extLst>
          </p:cNvPr>
          <p:cNvSpPr>
            <a:spLocks noGrp="1"/>
          </p:cNvSpPr>
          <p:nvPr>
            <p:ph type="title"/>
          </p:nvPr>
        </p:nvSpPr>
        <p:spPr>
          <a:xfrm>
            <a:off x="517589" y="609601"/>
            <a:ext cx="2426778" cy="4488878"/>
          </a:xfrm>
        </p:spPr>
        <p:txBody>
          <a:bodyPr vert="horz" lIns="91440" tIns="45720" rIns="91440" bIns="45720" rtlCol="0" anchor="t">
            <a:normAutofit/>
          </a:bodyPr>
          <a:lstStyle/>
          <a:p>
            <a:pPr algn="ctr"/>
            <a:r>
              <a:rPr lang="en-US" sz="2400" kern="1200" cap="all" spc="30" baseline="0" dirty="0">
                <a:solidFill>
                  <a:schemeClr val="tx1"/>
                </a:solidFill>
                <a:latin typeface="+mj-lt"/>
                <a:ea typeface="+mj-ea"/>
                <a:cs typeface="+mj-cs"/>
              </a:rPr>
              <a:t>How the Triune Brain theory connects to teaching and learning</a:t>
            </a:r>
          </a:p>
        </p:txBody>
      </p:sp>
      <p:graphicFrame>
        <p:nvGraphicFramePr>
          <p:cNvPr id="20" name="Content Placeholder 3">
            <a:extLst>
              <a:ext uri="{FF2B5EF4-FFF2-40B4-BE49-F238E27FC236}">
                <a16:creationId xmlns:a16="http://schemas.microsoft.com/office/drawing/2014/main" id="{07EA5273-34E7-4613-C150-DC54B3C879D6}"/>
              </a:ext>
            </a:extLst>
          </p:cNvPr>
          <p:cNvGraphicFramePr>
            <a:graphicFrameLocks noGrp="1"/>
          </p:cNvGraphicFramePr>
          <p:nvPr>
            <p:ph sz="half" idx="2"/>
            <p:extLst>
              <p:ext uri="{D42A27DB-BD31-4B8C-83A1-F6EECF244321}">
                <p14:modId xmlns:p14="http://schemas.microsoft.com/office/powerpoint/2010/main" val="3866453211"/>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5219FF2-17F7-6023-032F-B123341064E3}"/>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57063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72AAED-6624-3DB0-E5DE-3F883CE1A4B4}"/>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a:t>Part 3:</a:t>
            </a:r>
          </a:p>
        </p:txBody>
      </p:sp>
      <p:sp>
        <p:nvSpPr>
          <p:cNvPr id="3" name="Text Placeholder 2">
            <a:extLst>
              <a:ext uri="{FF2B5EF4-FFF2-40B4-BE49-F238E27FC236}">
                <a16:creationId xmlns:a16="http://schemas.microsoft.com/office/drawing/2014/main" id="{781A064D-A20A-2514-CDD3-C2E04C988D0B}"/>
              </a:ext>
            </a:extLst>
          </p:cNvPr>
          <p:cNvSpPr>
            <a:spLocks noGrp="1"/>
          </p:cNvSpPr>
          <p:nvPr>
            <p:ph type="body" idx="1"/>
          </p:nvPr>
        </p:nvSpPr>
        <p:spPr>
          <a:xfrm>
            <a:off x="8002185" y="1390650"/>
            <a:ext cx="3019423" cy="4076700"/>
          </a:xfrm>
        </p:spPr>
        <p:txBody>
          <a:bodyPr vert="horz" lIns="91440" tIns="45720" rIns="91440" bIns="45720" rtlCol="0" anchor="ctr">
            <a:normAutofit/>
          </a:bodyPr>
          <a:lstStyle/>
          <a:p>
            <a:pPr algn="ctr"/>
            <a:r>
              <a:rPr lang="en-US" sz="4000" dirty="0">
                <a:solidFill>
                  <a:schemeClr val="tx1"/>
                </a:solidFill>
              </a:rPr>
              <a:t>Emotional Tolerance</a:t>
            </a:r>
          </a:p>
        </p:txBody>
      </p:sp>
      <p:pic>
        <p:nvPicPr>
          <p:cNvPr id="4" name="Picture 3">
            <a:extLst>
              <a:ext uri="{FF2B5EF4-FFF2-40B4-BE49-F238E27FC236}">
                <a16:creationId xmlns:a16="http://schemas.microsoft.com/office/drawing/2014/main" id="{765B384B-449F-B04E-605F-E991A89815FE}"/>
              </a:ext>
            </a:extLst>
          </p:cNvPr>
          <p:cNvPicPr>
            <a:picLocks noChangeAspect="1"/>
          </p:cNvPicPr>
          <p:nvPr/>
        </p:nvPicPr>
        <p:blipFill>
          <a:blip r:embed="rId3"/>
          <a:stretch>
            <a:fillRect/>
          </a:stretch>
        </p:blipFill>
        <p:spPr>
          <a:xfrm>
            <a:off x="-1" y="5514951"/>
            <a:ext cx="2240275" cy="1343050"/>
          </a:xfrm>
          <a:prstGeom prst="rect">
            <a:avLst/>
          </a:prstGeom>
        </p:spPr>
      </p:pic>
    </p:spTree>
    <p:extLst>
      <p:ext uri="{BB962C8B-B14F-4D97-AF65-F5344CB8AC3E}">
        <p14:creationId xmlns:p14="http://schemas.microsoft.com/office/powerpoint/2010/main" val="2047759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4483CE-2204-02C9-58EF-C88217FB23ED}"/>
              </a:ext>
            </a:extLst>
          </p:cNvPr>
          <p:cNvSpPr>
            <a:spLocks noGrp="1"/>
          </p:cNvSpPr>
          <p:nvPr>
            <p:ph type="title"/>
          </p:nvPr>
        </p:nvSpPr>
        <p:spPr>
          <a:xfrm>
            <a:off x="704088" y="901701"/>
            <a:ext cx="3914776" cy="3977269"/>
          </a:xfrm>
        </p:spPr>
        <p:txBody>
          <a:bodyPr>
            <a:normAutofit/>
          </a:bodyPr>
          <a:lstStyle/>
          <a:p>
            <a:r>
              <a:rPr lang="en-US"/>
              <a:t>What is Emotional Tolerance?</a:t>
            </a:r>
          </a:p>
        </p:txBody>
      </p:sp>
      <p:graphicFrame>
        <p:nvGraphicFramePr>
          <p:cNvPr id="12" name="Content Placeholder 2">
            <a:extLst>
              <a:ext uri="{FF2B5EF4-FFF2-40B4-BE49-F238E27FC236}">
                <a16:creationId xmlns:a16="http://schemas.microsoft.com/office/drawing/2014/main" id="{E4CB6789-44A4-A76D-A5BA-91DA11865F67}"/>
              </a:ext>
            </a:extLst>
          </p:cNvPr>
          <p:cNvGraphicFramePr>
            <a:graphicFrameLocks noGrp="1"/>
          </p:cNvGraphicFramePr>
          <p:nvPr>
            <p:ph idx="1"/>
            <p:extLst>
              <p:ext uri="{D42A27DB-BD31-4B8C-83A1-F6EECF244321}">
                <p14:modId xmlns:p14="http://schemas.microsoft.com/office/powerpoint/2010/main" val="88793255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CC008C2-D6F3-3E57-92B7-634E02350DEF}"/>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172281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3" name="Rectangle 52">
            <a:extLst>
              <a:ext uri="{FF2B5EF4-FFF2-40B4-BE49-F238E27FC236}">
                <a16:creationId xmlns:a16="http://schemas.microsoft.com/office/drawing/2014/main" id="{985184E4-C93A-4E34-8365-1886AAC5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8AB0D40B-37F7-4F1F-B956-AFC12066AB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972" y="723901"/>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15113FB-7095-F7AE-C446-07DDB241874B}"/>
              </a:ext>
            </a:extLst>
          </p:cNvPr>
          <p:cNvSpPr>
            <a:spLocks noGrp="1"/>
          </p:cNvSpPr>
          <p:nvPr>
            <p:ph type="title"/>
          </p:nvPr>
        </p:nvSpPr>
        <p:spPr>
          <a:xfrm>
            <a:off x="704088" y="554762"/>
            <a:ext cx="3623818" cy="4559890"/>
          </a:xfrm>
        </p:spPr>
        <p:txBody>
          <a:bodyPr vert="horz" lIns="91440" tIns="45720" rIns="91440" bIns="45720" rtlCol="0" anchor="t">
            <a:normAutofit/>
          </a:bodyPr>
          <a:lstStyle/>
          <a:p>
            <a:r>
              <a:rPr lang="en-US" kern="1200" cap="all" spc="30" baseline="0">
                <a:solidFill>
                  <a:schemeClr val="tx1"/>
                </a:solidFill>
                <a:latin typeface="+mj-lt"/>
                <a:ea typeface="+mj-ea"/>
                <a:cs typeface="+mj-cs"/>
              </a:rPr>
              <a:t>The role of emotional tolerance in development</a:t>
            </a:r>
          </a:p>
        </p:txBody>
      </p:sp>
      <p:graphicFrame>
        <p:nvGraphicFramePr>
          <p:cNvPr id="45" name="Content Placeholder 3">
            <a:extLst>
              <a:ext uri="{FF2B5EF4-FFF2-40B4-BE49-F238E27FC236}">
                <a16:creationId xmlns:a16="http://schemas.microsoft.com/office/drawing/2014/main" id="{D6E93218-C0E6-A0EE-E588-4AB7A846F205}"/>
              </a:ext>
            </a:extLst>
          </p:cNvPr>
          <p:cNvGraphicFramePr>
            <a:graphicFrameLocks noGrp="1"/>
          </p:cNvGraphicFramePr>
          <p:nvPr>
            <p:ph sz="half" idx="2"/>
            <p:extLst>
              <p:ext uri="{D42A27DB-BD31-4B8C-83A1-F6EECF244321}">
                <p14:modId xmlns:p14="http://schemas.microsoft.com/office/powerpoint/2010/main" val="1150503057"/>
              </p:ext>
            </p:extLst>
          </p:nvPr>
        </p:nvGraphicFramePr>
        <p:xfrm>
          <a:off x="5425986" y="712678"/>
          <a:ext cx="6170122" cy="5607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29ECBF1-87D1-938F-E457-D01902798EC0}"/>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379490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DB477A1-8370-798C-DD8C-1CD9B70A8C83}"/>
              </a:ext>
            </a:extLst>
          </p:cNvPr>
          <p:cNvSpPr>
            <a:spLocks noGrp="1"/>
          </p:cNvSpPr>
          <p:nvPr>
            <p:ph type="title"/>
          </p:nvPr>
        </p:nvSpPr>
        <p:spPr>
          <a:xfrm>
            <a:off x="704088" y="908048"/>
            <a:ext cx="3660776" cy="4404064"/>
          </a:xfrm>
        </p:spPr>
        <p:txBody>
          <a:bodyPr>
            <a:normAutofit/>
          </a:bodyPr>
          <a:lstStyle/>
          <a:p>
            <a:r>
              <a:rPr lang="en-US" sz="3700"/>
              <a:t>Emotional tolerance in children exposed to high-stress environments</a:t>
            </a:r>
          </a:p>
        </p:txBody>
      </p:sp>
      <p:pic>
        <p:nvPicPr>
          <p:cNvPr id="3" name="Picture 2">
            <a:extLst>
              <a:ext uri="{FF2B5EF4-FFF2-40B4-BE49-F238E27FC236}">
                <a16:creationId xmlns:a16="http://schemas.microsoft.com/office/drawing/2014/main" id="{9CE9AE4C-0DD3-F4CE-49DA-C6A271C7987F}"/>
              </a:ext>
            </a:extLst>
          </p:cNvPr>
          <p:cNvPicPr>
            <a:picLocks noChangeAspect="1"/>
          </p:cNvPicPr>
          <p:nvPr/>
        </p:nvPicPr>
        <p:blipFill>
          <a:blip r:embed="rId3"/>
          <a:stretch>
            <a:fillRect/>
          </a:stretch>
        </p:blipFill>
        <p:spPr>
          <a:xfrm>
            <a:off x="-1" y="5514951"/>
            <a:ext cx="2240275" cy="1343050"/>
          </a:xfrm>
          <a:prstGeom prst="rect">
            <a:avLst/>
          </a:prstGeom>
        </p:spPr>
      </p:pic>
      <p:graphicFrame>
        <p:nvGraphicFramePr>
          <p:cNvPr id="12" name="Content Placeholder 2">
            <a:extLst>
              <a:ext uri="{FF2B5EF4-FFF2-40B4-BE49-F238E27FC236}">
                <a16:creationId xmlns:a16="http://schemas.microsoft.com/office/drawing/2014/main" id="{4BA3EE79-9B2C-C1D4-B0AF-BB42BD1AB91F}"/>
              </a:ext>
            </a:extLst>
          </p:cNvPr>
          <p:cNvGraphicFramePr>
            <a:graphicFrameLocks noGrp="1"/>
          </p:cNvGraphicFramePr>
          <p:nvPr>
            <p:ph idx="1"/>
            <p:extLst>
              <p:ext uri="{D42A27DB-BD31-4B8C-83A1-F6EECF244321}">
                <p14:modId xmlns:p14="http://schemas.microsoft.com/office/powerpoint/2010/main" val="3915187896"/>
              </p:ext>
            </p:extLst>
          </p:nvPr>
        </p:nvGraphicFramePr>
        <p:xfrm>
          <a:off x="4212237" y="908048"/>
          <a:ext cx="7246340" cy="5041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862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107" name="Rectangle 4106">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9" name="Straight Connector 4108">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DCBE43-EF71-88E0-8401-DCA27A0C4CB1}"/>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en-US" sz="3700" dirty="0"/>
              <a:t>Introducing THE POLYVAGAL Theory</a:t>
            </a:r>
          </a:p>
        </p:txBody>
      </p:sp>
      <p:pic>
        <p:nvPicPr>
          <p:cNvPr id="4098" name="Picture 2">
            <a:extLst>
              <a:ext uri="{FF2B5EF4-FFF2-40B4-BE49-F238E27FC236}">
                <a16:creationId xmlns:a16="http://schemas.microsoft.com/office/drawing/2014/main" id="{1741DB2D-D95A-C177-9120-4864092390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204628"/>
            <a:ext cx="7353299" cy="4448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42BE56-540E-6ECF-4DC8-D85F987BD698}"/>
              </a:ext>
            </a:extLst>
          </p:cNvPr>
          <p:cNvPicPr>
            <a:picLocks noChangeAspect="1"/>
          </p:cNvPicPr>
          <p:nvPr/>
        </p:nvPicPr>
        <p:blipFill>
          <a:blip r:embed="rId3"/>
          <a:stretch>
            <a:fillRect/>
          </a:stretch>
        </p:blipFill>
        <p:spPr>
          <a:xfrm>
            <a:off x="-1" y="5514951"/>
            <a:ext cx="2240275" cy="1343050"/>
          </a:xfrm>
          <a:prstGeom prst="rect">
            <a:avLst/>
          </a:prstGeom>
        </p:spPr>
      </p:pic>
    </p:spTree>
    <p:extLst>
      <p:ext uri="{BB962C8B-B14F-4D97-AF65-F5344CB8AC3E}">
        <p14:creationId xmlns:p14="http://schemas.microsoft.com/office/powerpoint/2010/main" val="2707590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02AAAC83-9BA3-B3C8-3709-AB42992DF682}"/>
              </a:ext>
            </a:extLst>
          </p:cNvPr>
          <p:cNvGraphicFramePr>
            <a:graphicFrameLocks noGrp="1"/>
          </p:cNvGraphicFramePr>
          <p:nvPr>
            <p:ph idx="1"/>
            <p:extLst>
              <p:ext uri="{D42A27DB-BD31-4B8C-83A1-F6EECF244321}">
                <p14:modId xmlns:p14="http://schemas.microsoft.com/office/powerpoint/2010/main" val="698720419"/>
              </p:ext>
            </p:extLst>
          </p:nvPr>
        </p:nvGraphicFramePr>
        <p:xfrm>
          <a:off x="6284750" y="862643"/>
          <a:ext cx="5207210" cy="5306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B24D2FB-FFA2-242E-1EF5-7BF3837AE2F1}"/>
              </a:ext>
            </a:extLst>
          </p:cNvPr>
          <p:cNvPicPr>
            <a:picLocks noChangeAspect="1"/>
          </p:cNvPicPr>
          <p:nvPr/>
        </p:nvPicPr>
        <p:blipFill>
          <a:blip r:embed="rId8"/>
          <a:stretch>
            <a:fillRect/>
          </a:stretch>
        </p:blipFill>
        <p:spPr>
          <a:xfrm>
            <a:off x="-1" y="5514951"/>
            <a:ext cx="2240275" cy="1343050"/>
          </a:xfrm>
          <a:prstGeom prst="rect">
            <a:avLst/>
          </a:prstGeom>
        </p:spPr>
      </p:pic>
      <p:pic>
        <p:nvPicPr>
          <p:cNvPr id="3" name="Picture 2" descr="window of tolerance">
            <a:extLst>
              <a:ext uri="{FF2B5EF4-FFF2-40B4-BE49-F238E27FC236}">
                <a16:creationId xmlns:a16="http://schemas.microsoft.com/office/drawing/2014/main" id="{EDADAF54-DF67-50EF-4AF3-734DA83D1B1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670" r="-1" b="7035"/>
          <a:stretch/>
        </p:blipFill>
        <p:spPr bwMode="auto">
          <a:xfrm>
            <a:off x="1119112" y="710378"/>
            <a:ext cx="4976888" cy="543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3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4" name="Straight Connector 308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D1E98D-F01A-7443-F823-5BBACC8AE89A}"/>
              </a:ext>
            </a:extLst>
          </p:cNvPr>
          <p:cNvSpPr>
            <a:spLocks noGrp="1"/>
          </p:cNvSpPr>
          <p:nvPr>
            <p:ph type="title"/>
          </p:nvPr>
        </p:nvSpPr>
        <p:spPr>
          <a:xfrm>
            <a:off x="6284749" y="909638"/>
            <a:ext cx="5201121" cy="1318062"/>
          </a:xfrm>
        </p:spPr>
        <p:txBody>
          <a:bodyPr>
            <a:normAutofit/>
          </a:bodyPr>
          <a:lstStyle/>
          <a:p>
            <a:pPr>
              <a:lnSpc>
                <a:spcPct val="90000"/>
              </a:lnSpc>
            </a:pPr>
            <a:r>
              <a:rPr lang="en-US" sz="3100"/>
              <a:t>APPLYING the Polyvagal Theory in the Classroom</a:t>
            </a:r>
          </a:p>
        </p:txBody>
      </p:sp>
      <p:graphicFrame>
        <p:nvGraphicFramePr>
          <p:cNvPr id="12" name="Content Placeholder 2">
            <a:extLst>
              <a:ext uri="{FF2B5EF4-FFF2-40B4-BE49-F238E27FC236}">
                <a16:creationId xmlns:a16="http://schemas.microsoft.com/office/drawing/2014/main" id="{6A70B3A0-7BD9-BE4D-AEBE-252D9F8C3E5E}"/>
              </a:ext>
            </a:extLst>
          </p:cNvPr>
          <p:cNvGraphicFramePr>
            <a:graphicFrameLocks noGrp="1"/>
          </p:cNvGraphicFramePr>
          <p:nvPr>
            <p:ph idx="1"/>
            <p:extLst>
              <p:ext uri="{D42A27DB-BD31-4B8C-83A1-F6EECF244321}">
                <p14:modId xmlns:p14="http://schemas.microsoft.com/office/powerpoint/2010/main" val="1315841588"/>
              </p:ext>
            </p:extLst>
          </p:nvPr>
        </p:nvGraphicFramePr>
        <p:xfrm>
          <a:off x="6290838" y="1777042"/>
          <a:ext cx="5201121" cy="4391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3030073-A046-6012-2703-17060A1EA45C}"/>
              </a:ext>
            </a:extLst>
          </p:cNvPr>
          <p:cNvPicPr>
            <a:picLocks noChangeAspect="1"/>
          </p:cNvPicPr>
          <p:nvPr/>
        </p:nvPicPr>
        <p:blipFill>
          <a:blip r:embed="rId8"/>
          <a:stretch>
            <a:fillRect/>
          </a:stretch>
        </p:blipFill>
        <p:spPr>
          <a:xfrm>
            <a:off x="-1" y="5514951"/>
            <a:ext cx="2240275" cy="1343050"/>
          </a:xfrm>
          <a:prstGeom prst="rect">
            <a:avLst/>
          </a:prstGeom>
        </p:spPr>
      </p:pic>
      <p:pic>
        <p:nvPicPr>
          <p:cNvPr id="3076" name="Picture 4" descr="Window of Tolerance Awareness Worksheet">
            <a:extLst>
              <a:ext uri="{FF2B5EF4-FFF2-40B4-BE49-F238E27FC236}">
                <a16:creationId xmlns:a16="http://schemas.microsoft.com/office/drawing/2014/main" id="{3B4CB68D-12E5-B5E8-5154-8A7F279C012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00" t="1761" b="6667"/>
          <a:stretch/>
        </p:blipFill>
        <p:spPr bwMode="auto">
          <a:xfrm>
            <a:off x="1190445" y="419264"/>
            <a:ext cx="4710718" cy="57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6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718BCF-37BD-634E-C12C-0DAC091830DA}"/>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a:t>Part 1:</a:t>
            </a:r>
          </a:p>
        </p:txBody>
      </p:sp>
      <p:sp>
        <p:nvSpPr>
          <p:cNvPr id="3" name="Text Placeholder 2">
            <a:extLst>
              <a:ext uri="{FF2B5EF4-FFF2-40B4-BE49-F238E27FC236}">
                <a16:creationId xmlns:a16="http://schemas.microsoft.com/office/drawing/2014/main" id="{D542EF2B-C0DB-0210-E1EA-622CFE23B212}"/>
              </a:ext>
            </a:extLst>
          </p:cNvPr>
          <p:cNvSpPr>
            <a:spLocks noGrp="1"/>
          </p:cNvSpPr>
          <p:nvPr>
            <p:ph type="body" idx="1"/>
          </p:nvPr>
        </p:nvSpPr>
        <p:spPr>
          <a:xfrm>
            <a:off x="8002185" y="1390650"/>
            <a:ext cx="3019423" cy="4076700"/>
          </a:xfrm>
        </p:spPr>
        <p:txBody>
          <a:bodyPr vert="horz" lIns="91440" tIns="45720" rIns="91440" bIns="45720" rtlCol="0" anchor="ctr">
            <a:normAutofit/>
          </a:bodyPr>
          <a:lstStyle/>
          <a:p>
            <a:pPr algn="ctr"/>
            <a:r>
              <a:rPr lang="en-US" sz="4000" dirty="0">
                <a:solidFill>
                  <a:schemeClr val="tx1"/>
                </a:solidFill>
              </a:rPr>
              <a:t>Family Dynamics</a:t>
            </a:r>
          </a:p>
        </p:txBody>
      </p:sp>
      <p:pic>
        <p:nvPicPr>
          <p:cNvPr id="4" name="Picture 3">
            <a:extLst>
              <a:ext uri="{FF2B5EF4-FFF2-40B4-BE49-F238E27FC236}">
                <a16:creationId xmlns:a16="http://schemas.microsoft.com/office/drawing/2014/main" id="{968A3279-E04C-156A-AE98-7BB9ABB3824D}"/>
              </a:ext>
            </a:extLst>
          </p:cNvPr>
          <p:cNvPicPr>
            <a:picLocks noChangeAspect="1"/>
          </p:cNvPicPr>
          <p:nvPr/>
        </p:nvPicPr>
        <p:blipFill>
          <a:blip r:embed="rId2"/>
          <a:stretch>
            <a:fillRect/>
          </a:stretch>
        </p:blipFill>
        <p:spPr>
          <a:xfrm>
            <a:off x="-1" y="5514951"/>
            <a:ext cx="2240275" cy="1343050"/>
          </a:xfrm>
          <a:prstGeom prst="rect">
            <a:avLst/>
          </a:prstGeom>
        </p:spPr>
      </p:pic>
    </p:spTree>
    <p:extLst>
      <p:ext uri="{BB962C8B-B14F-4D97-AF65-F5344CB8AC3E}">
        <p14:creationId xmlns:p14="http://schemas.microsoft.com/office/powerpoint/2010/main" val="93863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64E31C-6DF1-F284-1BD9-8EFC93164929}"/>
              </a:ext>
            </a:extLst>
          </p:cNvPr>
          <p:cNvSpPr>
            <a:spLocks noGrp="1"/>
          </p:cNvSpPr>
          <p:nvPr>
            <p:ph type="title"/>
          </p:nvPr>
        </p:nvSpPr>
        <p:spPr>
          <a:xfrm>
            <a:off x="704088" y="901701"/>
            <a:ext cx="3914776" cy="3977269"/>
          </a:xfrm>
        </p:spPr>
        <p:txBody>
          <a:bodyPr>
            <a:normAutofit/>
          </a:bodyPr>
          <a:lstStyle/>
          <a:p>
            <a:r>
              <a:rPr lang="en-US" dirty="0"/>
              <a:t>Connecting the window of tolerance to teaching and learning</a:t>
            </a:r>
          </a:p>
        </p:txBody>
      </p:sp>
      <p:graphicFrame>
        <p:nvGraphicFramePr>
          <p:cNvPr id="12" name="Content Placeholder 2">
            <a:extLst>
              <a:ext uri="{FF2B5EF4-FFF2-40B4-BE49-F238E27FC236}">
                <a16:creationId xmlns:a16="http://schemas.microsoft.com/office/drawing/2014/main" id="{9B0E3E40-62E7-4039-0756-3E6F7E2BFB61}"/>
              </a:ext>
            </a:extLst>
          </p:cNvPr>
          <p:cNvGraphicFramePr>
            <a:graphicFrameLocks noGrp="1"/>
          </p:cNvGraphicFramePr>
          <p:nvPr>
            <p:ph idx="1"/>
            <p:extLst>
              <p:ext uri="{D42A27DB-BD31-4B8C-83A1-F6EECF244321}">
                <p14:modId xmlns:p14="http://schemas.microsoft.com/office/powerpoint/2010/main" val="380821866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E1B8D08-A305-C04F-9240-351B337EBFD3}"/>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46528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ands-on top of each other">
            <a:extLst>
              <a:ext uri="{FF2B5EF4-FFF2-40B4-BE49-F238E27FC236}">
                <a16:creationId xmlns:a16="http://schemas.microsoft.com/office/drawing/2014/main" id="{7A86B194-58E0-D626-1898-DE8F7A6CB115}"/>
              </a:ext>
            </a:extLst>
          </p:cNvPr>
          <p:cNvPicPr>
            <a:picLocks noChangeAspect="1"/>
          </p:cNvPicPr>
          <p:nvPr/>
        </p:nvPicPr>
        <p:blipFill rotWithShape="1">
          <a:blip r:embed="rId3">
            <a:duotone>
              <a:prstClr val="black"/>
              <a:prstClr val="white"/>
            </a:duotone>
            <a:alphaModFix amt="35000"/>
          </a:blip>
          <a:srcRect l="22222" r="1" b="1"/>
          <a:stretch/>
        </p:blipFill>
        <p:spPr>
          <a:xfrm>
            <a:off x="20" y="10"/>
            <a:ext cx="12191980" cy="6857990"/>
          </a:xfrm>
          <a:prstGeom prst="rect">
            <a:avLst/>
          </a:prstGeom>
        </p:spPr>
      </p:pic>
      <p:sp>
        <p:nvSpPr>
          <p:cNvPr id="15" name="Title 14">
            <a:extLst>
              <a:ext uri="{FF2B5EF4-FFF2-40B4-BE49-F238E27FC236}">
                <a16:creationId xmlns:a16="http://schemas.microsoft.com/office/drawing/2014/main" id="{900798DA-49C2-74BE-624B-581060F2EF75}"/>
              </a:ext>
            </a:extLst>
          </p:cNvPr>
          <p:cNvSpPr>
            <a:spLocks noGrp="1"/>
          </p:cNvSpPr>
          <p:nvPr>
            <p:ph type="title"/>
          </p:nvPr>
        </p:nvSpPr>
        <p:spPr>
          <a:xfrm>
            <a:off x="838200" y="1065862"/>
            <a:ext cx="3667815" cy="4726276"/>
          </a:xfrm>
        </p:spPr>
        <p:txBody>
          <a:bodyPr>
            <a:normAutofit/>
          </a:bodyPr>
          <a:lstStyle/>
          <a:p>
            <a:pPr marL="0" indent="0" algn="ctr">
              <a:buNone/>
            </a:pPr>
            <a:r>
              <a:rPr lang="en-CA" sz="4800" dirty="0"/>
              <a:t>“A</a:t>
            </a:r>
            <a:r>
              <a:rPr lang="en-CA" sz="4800" dirty="0">
                <a:effectLst/>
              </a:rPr>
              <a:t>dversity is </a:t>
            </a:r>
            <a:r>
              <a:rPr lang="en-CA" sz="4800" dirty="0"/>
              <a:t>part of life”</a:t>
            </a:r>
            <a:endParaRPr lang="en-CA" sz="4800" dirty="0">
              <a:effectLst/>
            </a:endParaRPr>
          </a:p>
        </p:txBody>
      </p:sp>
      <p:sp>
        <p:nvSpPr>
          <p:cNvPr id="8" name="Content Placeholder 7">
            <a:extLst>
              <a:ext uri="{FF2B5EF4-FFF2-40B4-BE49-F238E27FC236}">
                <a16:creationId xmlns:a16="http://schemas.microsoft.com/office/drawing/2014/main" id="{C627B26E-93DC-6D5C-FDDD-CC2AF50B3AA4}"/>
              </a:ext>
            </a:extLst>
          </p:cNvPr>
          <p:cNvSpPr>
            <a:spLocks noGrp="1"/>
          </p:cNvSpPr>
          <p:nvPr>
            <p:ph idx="1"/>
          </p:nvPr>
        </p:nvSpPr>
        <p:spPr>
          <a:xfrm>
            <a:off x="5155379" y="450573"/>
            <a:ext cx="6387258" cy="5910469"/>
          </a:xfrm>
        </p:spPr>
        <p:txBody>
          <a:bodyPr anchor="ctr">
            <a:normAutofit/>
          </a:bodyPr>
          <a:lstStyle/>
          <a:p>
            <a:pPr marL="0" indent="0" algn="ctr">
              <a:buNone/>
            </a:pPr>
            <a:endParaRPr lang="en-CA" dirty="0">
              <a:effectLst/>
            </a:endParaRPr>
          </a:p>
          <a:p>
            <a:pPr marL="0" indent="0" algn="ctr">
              <a:buNone/>
            </a:pPr>
            <a:r>
              <a:rPr lang="en-CA" dirty="0">
                <a:effectLst/>
              </a:rPr>
              <a:t>Resilience was traditionally the term used to describe to the trait that </a:t>
            </a:r>
            <a:r>
              <a:rPr lang="en-CA" b="1" dirty="0">
                <a:effectLst/>
              </a:rPr>
              <a:t>gives us the strength to bounce back from challenges in life</a:t>
            </a:r>
            <a:r>
              <a:rPr lang="en-CA" dirty="0">
                <a:effectLst/>
              </a:rPr>
              <a:t>. </a:t>
            </a:r>
          </a:p>
          <a:p>
            <a:pPr marL="0" indent="0" algn="ctr">
              <a:buNone/>
            </a:pPr>
            <a:endParaRPr lang="en-CA" dirty="0">
              <a:effectLst/>
            </a:endParaRPr>
          </a:p>
          <a:p>
            <a:pPr marL="0" indent="0" algn="ctr">
              <a:buNone/>
            </a:pPr>
            <a:r>
              <a:rPr lang="en-CA" dirty="0"/>
              <a:t>When we face challenges, we develop the skills necessary to be resilient; </a:t>
            </a:r>
          </a:p>
          <a:p>
            <a:pPr marL="0" indent="0" algn="ctr">
              <a:buNone/>
            </a:pPr>
            <a:endParaRPr lang="en-CA" dirty="0"/>
          </a:p>
          <a:p>
            <a:pPr marL="0" indent="0" algn="ctr">
              <a:buNone/>
            </a:pPr>
            <a:r>
              <a:rPr lang="en-CA" dirty="0"/>
              <a:t>With increased resilience, we become more equipped to tap into our strengths and support system and it is THIS skill that gives us the best chance to work AND grow through the challenges…</a:t>
            </a:r>
          </a:p>
        </p:txBody>
      </p:sp>
    </p:spTree>
    <p:extLst>
      <p:ext uri="{BB962C8B-B14F-4D97-AF65-F5344CB8AC3E}">
        <p14:creationId xmlns:p14="http://schemas.microsoft.com/office/powerpoint/2010/main" val="2522358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6BFB70-D8B9-F35D-21F9-42F0045401E5}"/>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dirty="0"/>
              <a:t>Part 4:</a:t>
            </a:r>
          </a:p>
        </p:txBody>
      </p:sp>
      <p:sp>
        <p:nvSpPr>
          <p:cNvPr id="3" name="Text Placeholder 2">
            <a:extLst>
              <a:ext uri="{FF2B5EF4-FFF2-40B4-BE49-F238E27FC236}">
                <a16:creationId xmlns:a16="http://schemas.microsoft.com/office/drawing/2014/main" id="{B8DB09DF-2434-A7D8-EB6F-10A307508799}"/>
              </a:ext>
            </a:extLst>
          </p:cNvPr>
          <p:cNvSpPr>
            <a:spLocks noGrp="1"/>
          </p:cNvSpPr>
          <p:nvPr>
            <p:ph type="body" idx="1"/>
          </p:nvPr>
        </p:nvSpPr>
        <p:spPr>
          <a:xfrm>
            <a:off x="8002185" y="1390650"/>
            <a:ext cx="3019423" cy="4076700"/>
          </a:xfrm>
        </p:spPr>
        <p:txBody>
          <a:bodyPr vert="horz" lIns="91440" tIns="45720" rIns="91440" bIns="45720" rtlCol="0" anchor="ctr">
            <a:normAutofit/>
          </a:bodyPr>
          <a:lstStyle/>
          <a:p>
            <a:pPr algn="ctr"/>
            <a:r>
              <a:rPr lang="en-US" sz="4000" dirty="0">
                <a:solidFill>
                  <a:schemeClr val="tx1"/>
                </a:solidFill>
              </a:rPr>
              <a:t>Strategies for Educators</a:t>
            </a:r>
          </a:p>
        </p:txBody>
      </p:sp>
      <p:pic>
        <p:nvPicPr>
          <p:cNvPr id="4" name="Picture 3">
            <a:extLst>
              <a:ext uri="{FF2B5EF4-FFF2-40B4-BE49-F238E27FC236}">
                <a16:creationId xmlns:a16="http://schemas.microsoft.com/office/drawing/2014/main" id="{4ADF7DD4-084D-7018-8600-2B2BAB078175}"/>
              </a:ext>
            </a:extLst>
          </p:cNvPr>
          <p:cNvPicPr>
            <a:picLocks noChangeAspect="1"/>
          </p:cNvPicPr>
          <p:nvPr/>
        </p:nvPicPr>
        <p:blipFill>
          <a:blip r:embed="rId2"/>
          <a:stretch>
            <a:fillRect/>
          </a:stretch>
        </p:blipFill>
        <p:spPr>
          <a:xfrm>
            <a:off x="-1" y="5514951"/>
            <a:ext cx="2240275" cy="1343050"/>
          </a:xfrm>
          <a:prstGeom prst="rect">
            <a:avLst/>
          </a:prstGeom>
        </p:spPr>
      </p:pic>
    </p:spTree>
    <p:extLst>
      <p:ext uri="{BB962C8B-B14F-4D97-AF65-F5344CB8AC3E}">
        <p14:creationId xmlns:p14="http://schemas.microsoft.com/office/powerpoint/2010/main" val="29013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564BC3-57D0-2D07-E604-3FA5997575C3}"/>
              </a:ext>
            </a:extLst>
          </p:cNvPr>
          <p:cNvPicPr>
            <a:picLocks noChangeAspect="1"/>
          </p:cNvPicPr>
          <p:nvPr/>
        </p:nvPicPr>
        <p:blipFill>
          <a:blip r:embed="rId3"/>
          <a:stretch>
            <a:fillRect/>
          </a:stretch>
        </p:blipFill>
        <p:spPr>
          <a:xfrm>
            <a:off x="-1" y="5514951"/>
            <a:ext cx="2240275" cy="1343050"/>
          </a:xfrm>
          <a:prstGeom prst="rect">
            <a:avLst/>
          </a:prstGeom>
        </p:spPr>
      </p:pic>
      <p:graphicFrame>
        <p:nvGraphicFramePr>
          <p:cNvPr id="20" name="Content Placeholder 4">
            <a:extLst>
              <a:ext uri="{FF2B5EF4-FFF2-40B4-BE49-F238E27FC236}">
                <a16:creationId xmlns:a16="http://schemas.microsoft.com/office/drawing/2014/main" id="{B3FBC0F1-870F-D3AA-434E-C97AF9909764}"/>
              </a:ext>
            </a:extLst>
          </p:cNvPr>
          <p:cNvGraphicFramePr>
            <a:graphicFrameLocks noGrp="1"/>
          </p:cNvGraphicFramePr>
          <p:nvPr>
            <p:ph sz="half" idx="2"/>
            <p:extLst>
              <p:ext uri="{D42A27DB-BD31-4B8C-83A1-F6EECF244321}">
                <p14:modId xmlns:p14="http://schemas.microsoft.com/office/powerpoint/2010/main" val="986648083"/>
              </p:ext>
            </p:extLst>
          </p:nvPr>
        </p:nvGraphicFramePr>
        <p:xfrm>
          <a:off x="2206997" y="916344"/>
          <a:ext cx="7778005" cy="49379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7230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5416BA-68D8-3235-BBDC-582814094958}"/>
              </a:ext>
            </a:extLst>
          </p:cNvPr>
          <p:cNvSpPr>
            <a:spLocks noGrp="1"/>
          </p:cNvSpPr>
          <p:nvPr>
            <p:ph type="title"/>
          </p:nvPr>
        </p:nvSpPr>
        <p:spPr>
          <a:xfrm>
            <a:off x="704088" y="906755"/>
            <a:ext cx="10798176" cy="1051914"/>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1. Building Trusting Relationships</a:t>
            </a:r>
          </a:p>
        </p:txBody>
      </p:sp>
      <p:graphicFrame>
        <p:nvGraphicFramePr>
          <p:cNvPr id="18" name="Content Placeholder 3">
            <a:extLst>
              <a:ext uri="{FF2B5EF4-FFF2-40B4-BE49-F238E27FC236}">
                <a16:creationId xmlns:a16="http://schemas.microsoft.com/office/drawing/2014/main" id="{FBDCF39B-1869-8422-DFB2-4A54AEC8280B}"/>
              </a:ext>
            </a:extLst>
          </p:cNvPr>
          <p:cNvGraphicFramePr>
            <a:graphicFrameLocks noGrp="1"/>
          </p:cNvGraphicFramePr>
          <p:nvPr>
            <p:ph sz="half" idx="2"/>
            <p:extLst>
              <p:ext uri="{D42A27DB-BD31-4B8C-83A1-F6EECF244321}">
                <p14:modId xmlns:p14="http://schemas.microsoft.com/office/powerpoint/2010/main" val="3208397953"/>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035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DB36C1-78F6-A84B-9473-3545A5D59D48}"/>
              </a:ext>
            </a:extLst>
          </p:cNvPr>
          <p:cNvSpPr>
            <a:spLocks noGrp="1"/>
          </p:cNvSpPr>
          <p:nvPr>
            <p:ph type="title"/>
          </p:nvPr>
        </p:nvSpPr>
        <p:spPr>
          <a:xfrm>
            <a:off x="704088" y="901701"/>
            <a:ext cx="3914776" cy="3977269"/>
          </a:xfrm>
        </p:spPr>
        <p:txBody>
          <a:bodyPr>
            <a:normAutofit/>
          </a:bodyPr>
          <a:lstStyle/>
          <a:p>
            <a:r>
              <a:rPr lang="en-US" dirty="0"/>
              <a:t>2. Emotional Regulation and Support</a:t>
            </a:r>
          </a:p>
        </p:txBody>
      </p:sp>
      <p:graphicFrame>
        <p:nvGraphicFramePr>
          <p:cNvPr id="12" name="Content Placeholder 2">
            <a:extLst>
              <a:ext uri="{FF2B5EF4-FFF2-40B4-BE49-F238E27FC236}">
                <a16:creationId xmlns:a16="http://schemas.microsoft.com/office/drawing/2014/main" id="{7E131C87-91E3-DF51-5008-A55C7F757D77}"/>
              </a:ext>
            </a:extLst>
          </p:cNvPr>
          <p:cNvGraphicFramePr>
            <a:graphicFrameLocks noGrp="1"/>
          </p:cNvGraphicFramePr>
          <p:nvPr>
            <p:ph idx="1"/>
            <p:extLst>
              <p:ext uri="{D42A27DB-BD31-4B8C-83A1-F6EECF244321}">
                <p14:modId xmlns:p14="http://schemas.microsoft.com/office/powerpoint/2010/main" val="1231479802"/>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A1CFC1E-293B-F5B5-5AC2-DCCE0F70173F}"/>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712275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3">
            <a:extLst>
              <a:ext uri="{FF2B5EF4-FFF2-40B4-BE49-F238E27FC236}">
                <a16:creationId xmlns:a16="http://schemas.microsoft.com/office/drawing/2014/main" id="{FA66944D-8F6C-F0FC-D7F8-7E7B73E4D17A}"/>
              </a:ext>
            </a:extLst>
          </p:cNvPr>
          <p:cNvGraphicFramePr/>
          <p:nvPr>
            <p:extLst>
              <p:ext uri="{D42A27DB-BD31-4B8C-83A1-F6EECF244321}">
                <p14:modId xmlns:p14="http://schemas.microsoft.com/office/powerpoint/2010/main" val="2589924189"/>
              </p:ext>
            </p:extLst>
          </p:nvPr>
        </p:nvGraphicFramePr>
        <p:xfrm>
          <a:off x="762000" y="1429170"/>
          <a:ext cx="10629900" cy="385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A28D605-D490-23ED-8498-84864D57C94A}"/>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194864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85184E4-C93A-4E34-8365-1886AAC5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AB0D40B-37F7-4F1F-B956-AFC12066AB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972" y="723901"/>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985A81-913C-0CFD-DF52-C176DAC4A17C}"/>
              </a:ext>
            </a:extLst>
          </p:cNvPr>
          <p:cNvSpPr>
            <a:spLocks noGrp="1"/>
          </p:cNvSpPr>
          <p:nvPr>
            <p:ph type="title"/>
          </p:nvPr>
        </p:nvSpPr>
        <p:spPr>
          <a:xfrm>
            <a:off x="704088" y="554762"/>
            <a:ext cx="3623818" cy="4559890"/>
          </a:xfrm>
        </p:spPr>
        <p:txBody>
          <a:bodyPr>
            <a:normAutofit/>
          </a:bodyPr>
          <a:lstStyle/>
          <a:p>
            <a:r>
              <a:rPr lang="en-US" dirty="0"/>
              <a:t>3. Promote Social and Emotional Learning (SEL)</a:t>
            </a:r>
          </a:p>
        </p:txBody>
      </p:sp>
      <p:graphicFrame>
        <p:nvGraphicFramePr>
          <p:cNvPr id="12" name="Content Placeholder 2">
            <a:extLst>
              <a:ext uri="{FF2B5EF4-FFF2-40B4-BE49-F238E27FC236}">
                <a16:creationId xmlns:a16="http://schemas.microsoft.com/office/drawing/2014/main" id="{C002023B-0FB5-713B-A154-3D0CA966C22D}"/>
              </a:ext>
            </a:extLst>
          </p:cNvPr>
          <p:cNvGraphicFramePr>
            <a:graphicFrameLocks noGrp="1"/>
          </p:cNvGraphicFramePr>
          <p:nvPr>
            <p:ph idx="1"/>
            <p:extLst>
              <p:ext uri="{D42A27DB-BD31-4B8C-83A1-F6EECF244321}">
                <p14:modId xmlns:p14="http://schemas.microsoft.com/office/powerpoint/2010/main" val="620207095"/>
              </p:ext>
            </p:extLst>
          </p:nvPr>
        </p:nvGraphicFramePr>
        <p:xfrm>
          <a:off x="5715000" y="723900"/>
          <a:ext cx="5715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60C847E-74CB-2D14-9BAC-B7D2045CFF5B}"/>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3497923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964401-C02A-4438-5E75-2EF30508524D}"/>
              </a:ext>
            </a:extLst>
          </p:cNvPr>
          <p:cNvSpPr>
            <a:spLocks noGrp="1"/>
          </p:cNvSpPr>
          <p:nvPr>
            <p:ph type="title"/>
          </p:nvPr>
        </p:nvSpPr>
        <p:spPr>
          <a:xfrm>
            <a:off x="700087" y="909638"/>
            <a:ext cx="10691813" cy="1155618"/>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4. Classroom Environment and Structure</a:t>
            </a:r>
          </a:p>
        </p:txBody>
      </p:sp>
      <p:graphicFrame>
        <p:nvGraphicFramePr>
          <p:cNvPr id="18" name="Content Placeholder 3">
            <a:extLst>
              <a:ext uri="{FF2B5EF4-FFF2-40B4-BE49-F238E27FC236}">
                <a16:creationId xmlns:a16="http://schemas.microsoft.com/office/drawing/2014/main" id="{49804511-AE66-DE47-4F9D-25398BE4CBDB}"/>
              </a:ext>
            </a:extLst>
          </p:cNvPr>
          <p:cNvGraphicFramePr>
            <a:graphicFrameLocks noGrp="1"/>
          </p:cNvGraphicFramePr>
          <p:nvPr>
            <p:ph sz="half" idx="2"/>
            <p:extLst>
              <p:ext uri="{D42A27DB-BD31-4B8C-83A1-F6EECF244321}">
                <p14:modId xmlns:p14="http://schemas.microsoft.com/office/powerpoint/2010/main" val="478623939"/>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12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3">
            <a:extLst>
              <a:ext uri="{FF2B5EF4-FFF2-40B4-BE49-F238E27FC236}">
                <a16:creationId xmlns:a16="http://schemas.microsoft.com/office/drawing/2014/main" id="{66622A8D-15C8-B0F8-B8D1-C155D788151C}"/>
              </a:ext>
            </a:extLst>
          </p:cNvPr>
          <p:cNvGraphicFramePr>
            <a:graphicFrameLocks noGrp="1"/>
          </p:cNvGraphicFramePr>
          <p:nvPr>
            <p:ph sz="half" idx="2"/>
            <p:extLst>
              <p:ext uri="{D42A27DB-BD31-4B8C-83A1-F6EECF244321}">
                <p14:modId xmlns:p14="http://schemas.microsoft.com/office/powerpoint/2010/main" val="2977565334"/>
              </p:ext>
            </p:extLst>
          </p:nvPr>
        </p:nvGraphicFramePr>
        <p:xfrm>
          <a:off x="1745770" y="352191"/>
          <a:ext cx="8700459"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DA56873-0670-00F7-BA0A-133F5586B891}"/>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403479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AA61454-D93F-39E7-9E2B-A1739EFAFBA2}"/>
              </a:ext>
            </a:extLst>
          </p:cNvPr>
          <p:cNvSpPr>
            <a:spLocks noGrp="1"/>
          </p:cNvSpPr>
          <p:nvPr>
            <p:ph type="title"/>
          </p:nvPr>
        </p:nvSpPr>
        <p:spPr>
          <a:xfrm>
            <a:off x="704087" y="609601"/>
            <a:ext cx="2240280" cy="4488878"/>
          </a:xfrm>
        </p:spPr>
        <p:txBody>
          <a:bodyPr>
            <a:normAutofit/>
          </a:bodyPr>
          <a:lstStyle/>
          <a:p>
            <a:r>
              <a:rPr lang="en-US" sz="2400"/>
              <a:t>Family Dynamics</a:t>
            </a:r>
          </a:p>
        </p:txBody>
      </p:sp>
      <p:graphicFrame>
        <p:nvGraphicFramePr>
          <p:cNvPr id="26" name="Content Placeholder 2">
            <a:extLst>
              <a:ext uri="{FF2B5EF4-FFF2-40B4-BE49-F238E27FC236}">
                <a16:creationId xmlns:a16="http://schemas.microsoft.com/office/drawing/2014/main" id="{FD2E93AC-82F8-82E9-465D-BFC4D7265856}"/>
              </a:ext>
            </a:extLst>
          </p:cNvPr>
          <p:cNvGraphicFramePr>
            <a:graphicFrameLocks noGrp="1"/>
          </p:cNvGraphicFramePr>
          <p:nvPr>
            <p:ph idx="1"/>
            <p:extLst>
              <p:ext uri="{D42A27DB-BD31-4B8C-83A1-F6EECF244321}">
                <p14:modId xmlns:p14="http://schemas.microsoft.com/office/powerpoint/2010/main" val="4181411503"/>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4EDB34-8639-D5C9-9642-39C28628A0AB}"/>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53725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11EDD7-FC21-049D-400D-376AB4F3509A}"/>
              </a:ext>
            </a:extLst>
          </p:cNvPr>
          <p:cNvSpPr>
            <a:spLocks noGrp="1"/>
          </p:cNvSpPr>
          <p:nvPr>
            <p:ph type="title"/>
          </p:nvPr>
        </p:nvSpPr>
        <p:spPr>
          <a:xfrm>
            <a:off x="704088" y="901701"/>
            <a:ext cx="3914776" cy="3977269"/>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5. Student Empowerment and Choice</a:t>
            </a:r>
          </a:p>
        </p:txBody>
      </p:sp>
      <p:graphicFrame>
        <p:nvGraphicFramePr>
          <p:cNvPr id="18" name="Content Placeholder 3">
            <a:extLst>
              <a:ext uri="{FF2B5EF4-FFF2-40B4-BE49-F238E27FC236}">
                <a16:creationId xmlns:a16="http://schemas.microsoft.com/office/drawing/2014/main" id="{088B1965-95D3-AA53-F493-D21AB01AC511}"/>
              </a:ext>
            </a:extLst>
          </p:cNvPr>
          <p:cNvGraphicFramePr>
            <a:graphicFrameLocks noGrp="1"/>
          </p:cNvGraphicFramePr>
          <p:nvPr>
            <p:ph sz="half" idx="2"/>
            <p:extLst>
              <p:ext uri="{D42A27DB-BD31-4B8C-83A1-F6EECF244321}">
                <p14:modId xmlns:p14="http://schemas.microsoft.com/office/powerpoint/2010/main" val="1551221789"/>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C5DABCE-9E01-9192-ACB1-1CD1318817E9}"/>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121938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BC4ABDB-A335-4566-AFBB-0F005A7D948D}"/>
              </a:ext>
            </a:extLst>
          </p:cNvPr>
          <p:cNvSpPr>
            <a:spLocks noGrp="1"/>
          </p:cNvSpPr>
          <p:nvPr>
            <p:ph type="title"/>
          </p:nvPr>
        </p:nvSpPr>
        <p:spPr>
          <a:xfrm>
            <a:off x="704088" y="906755"/>
            <a:ext cx="10798176" cy="1051914"/>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6. Individualized Support and Inclusivity</a:t>
            </a:r>
          </a:p>
        </p:txBody>
      </p:sp>
      <p:graphicFrame>
        <p:nvGraphicFramePr>
          <p:cNvPr id="20" name="Content Placeholder 3">
            <a:extLst>
              <a:ext uri="{FF2B5EF4-FFF2-40B4-BE49-F238E27FC236}">
                <a16:creationId xmlns:a16="http://schemas.microsoft.com/office/drawing/2014/main" id="{73FEB0B2-6FB9-879F-9EF6-B8D66DC6E546}"/>
              </a:ext>
            </a:extLst>
          </p:cNvPr>
          <p:cNvGraphicFramePr>
            <a:graphicFrameLocks noGrp="1"/>
          </p:cNvGraphicFramePr>
          <p:nvPr>
            <p:ph sz="half" idx="2"/>
            <p:extLst>
              <p:ext uri="{D42A27DB-BD31-4B8C-83A1-F6EECF244321}">
                <p14:modId xmlns:p14="http://schemas.microsoft.com/office/powerpoint/2010/main" val="1661467489"/>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573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ADF8B1-A07E-F6CC-E89B-879E6FCD6982}"/>
              </a:ext>
            </a:extLst>
          </p:cNvPr>
          <p:cNvSpPr>
            <a:spLocks noGrp="1"/>
          </p:cNvSpPr>
          <p:nvPr>
            <p:ph type="title"/>
          </p:nvPr>
        </p:nvSpPr>
        <p:spPr>
          <a:xfrm>
            <a:off x="704088" y="906755"/>
            <a:ext cx="10798176" cy="1051914"/>
          </a:xfrm>
        </p:spPr>
        <p:txBody>
          <a:bodyPr vert="horz" lIns="91440" tIns="45720" rIns="91440" bIns="45720" rtlCol="0" anchor="t">
            <a:normAutofit/>
          </a:bodyPr>
          <a:lstStyle/>
          <a:p>
            <a:r>
              <a:rPr lang="en-US" kern="1200" cap="all" spc="30" baseline="0" dirty="0">
                <a:solidFill>
                  <a:schemeClr val="tx1"/>
                </a:solidFill>
                <a:latin typeface="+mj-lt"/>
                <a:ea typeface="+mj-ea"/>
                <a:cs typeface="+mj-cs"/>
              </a:rPr>
              <a:t>7. Access to Support Services</a:t>
            </a:r>
          </a:p>
        </p:txBody>
      </p:sp>
      <p:graphicFrame>
        <p:nvGraphicFramePr>
          <p:cNvPr id="18" name="Content Placeholder 3">
            <a:extLst>
              <a:ext uri="{FF2B5EF4-FFF2-40B4-BE49-F238E27FC236}">
                <a16:creationId xmlns:a16="http://schemas.microsoft.com/office/drawing/2014/main" id="{4D50483E-AF24-60F0-59E1-8DD68C2FC4AD}"/>
              </a:ext>
            </a:extLst>
          </p:cNvPr>
          <p:cNvGraphicFramePr>
            <a:graphicFrameLocks noGrp="1"/>
          </p:cNvGraphicFramePr>
          <p:nvPr>
            <p:ph sz="half" idx="2"/>
            <p:extLst>
              <p:ext uri="{D42A27DB-BD31-4B8C-83A1-F6EECF244321}">
                <p14:modId xmlns:p14="http://schemas.microsoft.com/office/powerpoint/2010/main" val="4185730547"/>
              </p:ext>
            </p:extLst>
          </p:nvPr>
        </p:nvGraphicFramePr>
        <p:xfrm>
          <a:off x="800100" y="1630656"/>
          <a:ext cx="10629900" cy="4503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330E8F6-2FE4-9D16-72D2-40D3C8899A7E}"/>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70046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673272-B4FC-B491-10D3-A50FC7160CB1}"/>
              </a:ext>
            </a:extLst>
          </p:cNvPr>
          <p:cNvSpPr>
            <a:spLocks noGrp="1"/>
          </p:cNvSpPr>
          <p:nvPr>
            <p:ph type="title"/>
          </p:nvPr>
        </p:nvSpPr>
        <p:spPr>
          <a:xfrm>
            <a:off x="704088" y="906755"/>
            <a:ext cx="10798176" cy="1051914"/>
          </a:xfrm>
        </p:spPr>
        <p:txBody>
          <a:bodyPr>
            <a:normAutofit/>
          </a:bodyPr>
          <a:lstStyle/>
          <a:p>
            <a:pPr>
              <a:lnSpc>
                <a:spcPct val="90000"/>
              </a:lnSpc>
            </a:pPr>
            <a:r>
              <a:rPr lang="en-US" sz="3400" dirty="0"/>
              <a:t>8. Professional Development and Family Engagement</a:t>
            </a:r>
          </a:p>
        </p:txBody>
      </p:sp>
      <p:graphicFrame>
        <p:nvGraphicFramePr>
          <p:cNvPr id="12" name="Content Placeholder 2">
            <a:extLst>
              <a:ext uri="{FF2B5EF4-FFF2-40B4-BE49-F238E27FC236}">
                <a16:creationId xmlns:a16="http://schemas.microsoft.com/office/drawing/2014/main" id="{1DA9D509-DAEA-58C8-B79B-56C44CC6B38E}"/>
              </a:ext>
            </a:extLst>
          </p:cNvPr>
          <p:cNvGraphicFramePr>
            <a:graphicFrameLocks noGrp="1"/>
          </p:cNvGraphicFramePr>
          <p:nvPr>
            <p:ph idx="1"/>
            <p:extLst>
              <p:ext uri="{D42A27DB-BD31-4B8C-83A1-F6EECF244321}">
                <p14:modId xmlns:p14="http://schemas.microsoft.com/office/powerpoint/2010/main" val="3228344192"/>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3490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60A13ED-2037-DA43-4EC5-D52A594C0B84}"/>
              </a:ext>
            </a:extLst>
          </p:cNvPr>
          <p:cNvSpPr>
            <a:spLocks noGrp="1"/>
          </p:cNvSpPr>
          <p:nvPr>
            <p:ph type="title"/>
          </p:nvPr>
        </p:nvSpPr>
        <p:spPr>
          <a:xfrm>
            <a:off x="685800" y="899024"/>
            <a:ext cx="3076032" cy="3914947"/>
          </a:xfrm>
        </p:spPr>
        <p:txBody>
          <a:bodyPr vert="horz" lIns="91440" tIns="45720" rIns="91440" bIns="45720" rtlCol="0" anchor="t">
            <a:normAutofit/>
          </a:bodyPr>
          <a:lstStyle/>
          <a:p>
            <a:pPr algn="ctr"/>
            <a:r>
              <a:rPr lang="en-US"/>
              <a:t>9. Prioritize Self Care</a:t>
            </a:r>
            <a:endParaRPr lang="en-US" dirty="0"/>
          </a:p>
        </p:txBody>
      </p:sp>
      <p:pic>
        <p:nvPicPr>
          <p:cNvPr id="9" name="Picture 8">
            <a:extLst>
              <a:ext uri="{FF2B5EF4-FFF2-40B4-BE49-F238E27FC236}">
                <a16:creationId xmlns:a16="http://schemas.microsoft.com/office/drawing/2014/main" id="{4FA19C61-A565-F14B-AAFB-AD508316417B}"/>
              </a:ext>
            </a:extLst>
          </p:cNvPr>
          <p:cNvPicPr>
            <a:picLocks noChangeAspect="1"/>
          </p:cNvPicPr>
          <p:nvPr/>
        </p:nvPicPr>
        <p:blipFill>
          <a:blip r:embed="rId2"/>
          <a:stretch>
            <a:fillRect/>
          </a:stretch>
        </p:blipFill>
        <p:spPr>
          <a:xfrm>
            <a:off x="5415914" y="723901"/>
            <a:ext cx="4598670" cy="5410200"/>
          </a:xfrm>
          <a:prstGeom prst="rect">
            <a:avLst/>
          </a:prstGeom>
        </p:spPr>
      </p:pic>
      <p:pic>
        <p:nvPicPr>
          <p:cNvPr id="5" name="Picture 4">
            <a:extLst>
              <a:ext uri="{FF2B5EF4-FFF2-40B4-BE49-F238E27FC236}">
                <a16:creationId xmlns:a16="http://schemas.microsoft.com/office/drawing/2014/main" id="{E2CC8565-BBBD-BD18-31D5-987AB8108DC0}"/>
              </a:ext>
            </a:extLst>
          </p:cNvPr>
          <p:cNvPicPr>
            <a:picLocks noChangeAspect="1"/>
          </p:cNvPicPr>
          <p:nvPr/>
        </p:nvPicPr>
        <p:blipFill>
          <a:blip r:embed="rId3"/>
          <a:stretch>
            <a:fillRect/>
          </a:stretch>
        </p:blipFill>
        <p:spPr>
          <a:xfrm>
            <a:off x="-1" y="5514951"/>
            <a:ext cx="2240275" cy="1343050"/>
          </a:xfrm>
          <a:prstGeom prst="rect">
            <a:avLst/>
          </a:prstGeom>
        </p:spPr>
      </p:pic>
    </p:spTree>
    <p:extLst>
      <p:ext uri="{BB962C8B-B14F-4D97-AF65-F5344CB8AC3E}">
        <p14:creationId xmlns:p14="http://schemas.microsoft.com/office/powerpoint/2010/main" val="3028297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72426A-46CD-4A3A-9AA1-65E335B3CAEE}"/>
              </a:ext>
            </a:extLst>
          </p:cNvPr>
          <p:cNvSpPr>
            <a:spLocks noGrp="1"/>
          </p:cNvSpPr>
          <p:nvPr>
            <p:ph type="title"/>
          </p:nvPr>
        </p:nvSpPr>
        <p:spPr>
          <a:xfrm>
            <a:off x="700087" y="909638"/>
            <a:ext cx="10691813" cy="538159"/>
          </a:xfrm>
        </p:spPr>
        <p:txBody>
          <a:bodyPr>
            <a:normAutofit/>
          </a:bodyPr>
          <a:lstStyle/>
          <a:p>
            <a:pPr algn="ctr">
              <a:lnSpc>
                <a:spcPct val="90000"/>
              </a:lnSpc>
            </a:pPr>
            <a:r>
              <a:rPr lang="en-US" sz="3200" b="1" i="1" dirty="0"/>
              <a:t>Sustainable Self Care Begins and Ends With You!</a:t>
            </a:r>
            <a:endParaRPr lang="en-US" sz="3200" i="1" dirty="0"/>
          </a:p>
        </p:txBody>
      </p:sp>
      <p:graphicFrame>
        <p:nvGraphicFramePr>
          <p:cNvPr id="28" name="Content Placeholder 2">
            <a:extLst>
              <a:ext uri="{FF2B5EF4-FFF2-40B4-BE49-F238E27FC236}">
                <a16:creationId xmlns:a16="http://schemas.microsoft.com/office/drawing/2014/main" id="{2F60D6BD-3BEF-159E-FC1B-CC647163329D}"/>
              </a:ext>
            </a:extLst>
          </p:cNvPr>
          <p:cNvGraphicFramePr>
            <a:graphicFrameLocks noGrp="1"/>
          </p:cNvGraphicFramePr>
          <p:nvPr>
            <p:ph idx="1"/>
            <p:extLst>
              <p:ext uri="{D42A27DB-BD31-4B8C-83A1-F6EECF244321}">
                <p14:modId xmlns:p14="http://schemas.microsoft.com/office/powerpoint/2010/main" val="681037622"/>
              </p:ext>
            </p:extLst>
          </p:nvPr>
        </p:nvGraphicFramePr>
        <p:xfrm>
          <a:off x="700087" y="1633534"/>
          <a:ext cx="10691813" cy="429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496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8075BE-4130-4D6A-B0EB-6397ED5E5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86BCE51-4A4B-3008-830C-ADF45A40D51C}"/>
              </a:ext>
            </a:extLst>
          </p:cNvPr>
          <p:cNvPicPr>
            <a:picLocks noGrp="1" noChangeAspect="1"/>
          </p:cNvPicPr>
          <p:nvPr>
            <p:ph idx="1"/>
          </p:nvPr>
        </p:nvPicPr>
        <p:blipFill rotWithShape="1">
          <a:blip r:embed="rId3"/>
          <a:srcRect t="9332" r="2" b="5234"/>
          <a:stretch/>
        </p:blipFill>
        <p:spPr>
          <a:xfrm>
            <a:off x="800100" y="723899"/>
            <a:ext cx="10591800" cy="5429503"/>
          </a:xfrm>
          <a:prstGeom prst="rect">
            <a:avLst/>
          </a:prstGeom>
        </p:spPr>
      </p:pic>
      <p:sp>
        <p:nvSpPr>
          <p:cNvPr id="11" name="TextBox 10">
            <a:extLst>
              <a:ext uri="{FF2B5EF4-FFF2-40B4-BE49-F238E27FC236}">
                <a16:creationId xmlns:a16="http://schemas.microsoft.com/office/drawing/2014/main" id="{BE78248F-6A94-3148-29E0-7CFCD074D445}"/>
              </a:ext>
            </a:extLst>
          </p:cNvPr>
          <p:cNvSpPr txBox="1"/>
          <p:nvPr/>
        </p:nvSpPr>
        <p:spPr>
          <a:xfrm>
            <a:off x="5624423" y="1328468"/>
            <a:ext cx="5348377" cy="2923877"/>
          </a:xfrm>
          <a:prstGeom prst="rect">
            <a:avLst/>
          </a:prstGeom>
          <a:noFill/>
        </p:spPr>
        <p:txBody>
          <a:bodyPr wrap="square" rtlCol="0">
            <a:spAutoFit/>
          </a:bodyPr>
          <a:lstStyle/>
          <a:p>
            <a:r>
              <a:rPr lang="en-US" sz="2400" b="1" dirty="0"/>
              <a:t>Dr. Lauren C. Cripps, RSW(q), CTRS</a:t>
            </a:r>
          </a:p>
          <a:p>
            <a:r>
              <a:rPr lang="en-US" i="1" dirty="0"/>
              <a:t>Senior Consultant, Clinician &amp; Educator</a:t>
            </a:r>
          </a:p>
          <a:p>
            <a:endParaRPr lang="en-US" sz="1600" dirty="0"/>
          </a:p>
          <a:p>
            <a:pPr algn="ctr"/>
            <a:r>
              <a:rPr lang="en-US" dirty="0">
                <a:hlinkClick r:id="rId4"/>
              </a:rPr>
              <a:t>Lauren@McLeanConsultingGroup.com</a:t>
            </a:r>
            <a:endParaRPr lang="en-US" dirty="0"/>
          </a:p>
          <a:p>
            <a:pPr algn="ctr"/>
            <a:endParaRPr lang="en-US" dirty="0"/>
          </a:p>
          <a:p>
            <a:pPr algn="ctr"/>
            <a:r>
              <a:rPr lang="en-US" i="1" dirty="0"/>
              <a:t>OR</a:t>
            </a:r>
          </a:p>
          <a:p>
            <a:pPr algn="ctr"/>
            <a:endParaRPr lang="en-US" dirty="0"/>
          </a:p>
          <a:p>
            <a:pPr algn="ctr"/>
            <a:r>
              <a:rPr lang="en-CA" dirty="0">
                <a:hlinkClick r:id="rId5"/>
              </a:rPr>
              <a:t>www.linkedin.com/in/lauren-cripps</a:t>
            </a:r>
            <a:endParaRPr lang="en-CA" dirty="0"/>
          </a:p>
          <a:p>
            <a:endParaRPr lang="en-CA" dirty="0"/>
          </a:p>
          <a:p>
            <a:endParaRPr lang="en-US" dirty="0"/>
          </a:p>
        </p:txBody>
      </p:sp>
      <p:sp>
        <p:nvSpPr>
          <p:cNvPr id="12" name="TextBox 11">
            <a:extLst>
              <a:ext uri="{FF2B5EF4-FFF2-40B4-BE49-F238E27FC236}">
                <a16:creationId xmlns:a16="http://schemas.microsoft.com/office/drawing/2014/main" id="{27714B13-7445-ADAB-AF13-0C4D88340FE5}"/>
              </a:ext>
            </a:extLst>
          </p:cNvPr>
          <p:cNvSpPr txBox="1"/>
          <p:nvPr/>
        </p:nvSpPr>
        <p:spPr>
          <a:xfrm>
            <a:off x="0" y="6153402"/>
            <a:ext cx="12192000" cy="584775"/>
          </a:xfrm>
          <a:prstGeom prst="rect">
            <a:avLst/>
          </a:prstGeom>
          <a:noFill/>
        </p:spPr>
        <p:txBody>
          <a:bodyPr wrap="square" rtlCol="0">
            <a:spAutoFit/>
          </a:bodyPr>
          <a:lstStyle/>
          <a:p>
            <a:pPr algn="ctr"/>
            <a:r>
              <a:rPr lang="en-CA" sz="3200" i="1" dirty="0">
                <a:solidFill>
                  <a:schemeClr val="bg1"/>
                </a:solidFill>
                <a:effectLst/>
                <a:latin typeface="Times New Roman" panose="02020603050405020304" pitchFamily="18" charset="0"/>
                <a:ea typeface="Times New Roman" panose="02020603050405020304" pitchFamily="18" charset="0"/>
              </a:rPr>
              <a:t>Chi-</a:t>
            </a:r>
            <a:r>
              <a:rPr lang="en-CA" sz="3200" i="1" dirty="0" err="1">
                <a:solidFill>
                  <a:schemeClr val="bg1"/>
                </a:solidFill>
                <a:effectLst/>
                <a:latin typeface="Times New Roman" panose="02020603050405020304" pitchFamily="18" charset="0"/>
                <a:ea typeface="Times New Roman" panose="02020603050405020304" pitchFamily="18" charset="0"/>
              </a:rPr>
              <a:t>miigwetch</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Nia:wen</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Marsi</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Wela'lin</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Woliwon</a:t>
            </a:r>
            <a:r>
              <a:rPr lang="en-CA" sz="3200" i="1" dirty="0">
                <a:solidFill>
                  <a:schemeClr val="bg1"/>
                </a:solidFill>
                <a:effectLst/>
                <a:latin typeface="Times New Roman" panose="02020603050405020304" pitchFamily="18" charset="0"/>
                <a:ea typeface="Times New Roman" panose="02020603050405020304" pitchFamily="18" charset="0"/>
              </a:rPr>
              <a:t>. Thank you.</a:t>
            </a:r>
          </a:p>
        </p:txBody>
      </p:sp>
      <p:sp>
        <p:nvSpPr>
          <p:cNvPr id="13" name="TextBox 12">
            <a:extLst>
              <a:ext uri="{FF2B5EF4-FFF2-40B4-BE49-F238E27FC236}">
                <a16:creationId xmlns:a16="http://schemas.microsoft.com/office/drawing/2014/main" id="{3CC580CE-FC31-E0B5-3BE6-BB07F1079054}"/>
              </a:ext>
            </a:extLst>
          </p:cNvPr>
          <p:cNvSpPr txBox="1"/>
          <p:nvPr/>
        </p:nvSpPr>
        <p:spPr>
          <a:xfrm>
            <a:off x="0" y="0"/>
            <a:ext cx="12192000" cy="584775"/>
          </a:xfrm>
          <a:prstGeom prst="rect">
            <a:avLst/>
          </a:prstGeom>
          <a:noFill/>
        </p:spPr>
        <p:txBody>
          <a:bodyPr wrap="square" rtlCol="0">
            <a:spAutoFit/>
          </a:bodyPr>
          <a:lstStyle/>
          <a:p>
            <a:pPr algn="ctr"/>
            <a:r>
              <a:rPr lang="en-CA" sz="3200" i="1" dirty="0">
                <a:solidFill>
                  <a:schemeClr val="bg1"/>
                </a:solidFill>
                <a:effectLst/>
                <a:latin typeface="Times New Roman" panose="02020603050405020304" pitchFamily="18" charset="0"/>
                <a:ea typeface="Times New Roman" panose="02020603050405020304" pitchFamily="18" charset="0"/>
              </a:rPr>
              <a:t>Chi-</a:t>
            </a:r>
            <a:r>
              <a:rPr lang="en-CA" sz="3200" i="1" dirty="0" err="1">
                <a:solidFill>
                  <a:schemeClr val="bg1"/>
                </a:solidFill>
                <a:effectLst/>
                <a:latin typeface="Times New Roman" panose="02020603050405020304" pitchFamily="18" charset="0"/>
                <a:ea typeface="Times New Roman" panose="02020603050405020304" pitchFamily="18" charset="0"/>
              </a:rPr>
              <a:t>miigwetch</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Nia:wen</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Marsi</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Wela'lin</a:t>
            </a:r>
            <a:r>
              <a:rPr lang="en-CA" sz="3200" i="1" dirty="0">
                <a:solidFill>
                  <a:schemeClr val="bg1"/>
                </a:solidFill>
                <a:effectLst/>
                <a:latin typeface="Times New Roman" panose="02020603050405020304" pitchFamily="18" charset="0"/>
                <a:ea typeface="Times New Roman" panose="02020603050405020304" pitchFamily="18" charset="0"/>
              </a:rPr>
              <a:t>. </a:t>
            </a:r>
            <a:r>
              <a:rPr lang="en-CA" sz="3200" i="1" dirty="0" err="1">
                <a:solidFill>
                  <a:schemeClr val="bg1"/>
                </a:solidFill>
                <a:effectLst/>
                <a:latin typeface="Times New Roman" panose="02020603050405020304" pitchFamily="18" charset="0"/>
                <a:ea typeface="Times New Roman" panose="02020603050405020304" pitchFamily="18" charset="0"/>
              </a:rPr>
              <a:t>Woliwon</a:t>
            </a:r>
            <a:r>
              <a:rPr lang="en-CA" sz="3200" i="1" dirty="0">
                <a:solidFill>
                  <a:schemeClr val="bg1"/>
                </a:solidFill>
                <a:effectLst/>
                <a:latin typeface="Times New Roman" panose="02020603050405020304" pitchFamily="18" charset="0"/>
                <a:ea typeface="Times New Roman" panose="02020603050405020304" pitchFamily="18" charset="0"/>
              </a:rPr>
              <a:t>. Thank you.</a:t>
            </a:r>
          </a:p>
        </p:txBody>
      </p:sp>
    </p:spTree>
    <p:extLst>
      <p:ext uri="{BB962C8B-B14F-4D97-AF65-F5344CB8AC3E}">
        <p14:creationId xmlns:p14="http://schemas.microsoft.com/office/powerpoint/2010/main" val="36737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875FD33-17E7-2F95-FB59-4F88EE40A0E4}"/>
              </a:ext>
            </a:extLst>
          </p:cNvPr>
          <p:cNvSpPr>
            <a:spLocks noGrp="1"/>
          </p:cNvSpPr>
          <p:nvPr>
            <p:ph type="title"/>
          </p:nvPr>
        </p:nvSpPr>
        <p:spPr>
          <a:xfrm>
            <a:off x="704087" y="609601"/>
            <a:ext cx="2240280" cy="4488878"/>
          </a:xfrm>
        </p:spPr>
        <p:txBody>
          <a:bodyPr vert="horz" lIns="91440" tIns="45720" rIns="91440" bIns="45720" rtlCol="0" anchor="t">
            <a:normAutofit/>
          </a:bodyPr>
          <a:lstStyle/>
          <a:p>
            <a:r>
              <a:rPr lang="en-US" sz="2400" kern="1200" cap="all" spc="30" baseline="0">
                <a:solidFill>
                  <a:schemeClr val="tx1"/>
                </a:solidFill>
                <a:latin typeface="+mj-lt"/>
                <a:ea typeface="+mj-ea"/>
                <a:cs typeface="+mj-cs"/>
              </a:rPr>
              <a:t>What are family dynamics?</a:t>
            </a:r>
          </a:p>
        </p:txBody>
      </p:sp>
      <p:graphicFrame>
        <p:nvGraphicFramePr>
          <p:cNvPr id="18" name="Content Placeholder 3">
            <a:extLst>
              <a:ext uri="{FF2B5EF4-FFF2-40B4-BE49-F238E27FC236}">
                <a16:creationId xmlns:a16="http://schemas.microsoft.com/office/drawing/2014/main" id="{978E0D25-FB5B-2643-4032-C63852649D30}"/>
              </a:ext>
            </a:extLst>
          </p:cNvPr>
          <p:cNvGraphicFramePr>
            <a:graphicFrameLocks noGrp="1"/>
          </p:cNvGraphicFramePr>
          <p:nvPr>
            <p:ph sz="half" idx="2"/>
            <p:extLst>
              <p:ext uri="{D42A27DB-BD31-4B8C-83A1-F6EECF244321}">
                <p14:modId xmlns:p14="http://schemas.microsoft.com/office/powerpoint/2010/main" val="673069505"/>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794F556-7498-A2D1-FC21-1BF2BAEF0782}"/>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006744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8B85080-AC5B-FBB8-68C1-A152BB75F3FC}"/>
              </a:ext>
            </a:extLst>
          </p:cNvPr>
          <p:cNvSpPr>
            <a:spLocks noGrp="1"/>
          </p:cNvSpPr>
          <p:nvPr>
            <p:ph type="title"/>
          </p:nvPr>
        </p:nvSpPr>
        <p:spPr>
          <a:xfrm>
            <a:off x="700635" y="922096"/>
            <a:ext cx="10691265" cy="1371030"/>
          </a:xfrm>
        </p:spPr>
        <p:txBody>
          <a:bodyPr>
            <a:normAutofit/>
          </a:bodyPr>
          <a:lstStyle/>
          <a:p>
            <a:r>
              <a:rPr lang="en-US"/>
              <a:t>The impact of family dynamics on children</a:t>
            </a:r>
          </a:p>
        </p:txBody>
      </p:sp>
      <p:graphicFrame>
        <p:nvGraphicFramePr>
          <p:cNvPr id="12" name="Content Placeholder 2">
            <a:extLst>
              <a:ext uri="{FF2B5EF4-FFF2-40B4-BE49-F238E27FC236}">
                <a16:creationId xmlns:a16="http://schemas.microsoft.com/office/drawing/2014/main" id="{51FD251A-CCE1-7349-354D-4C6C78E7782C}"/>
              </a:ext>
            </a:extLst>
          </p:cNvPr>
          <p:cNvGraphicFramePr>
            <a:graphicFrameLocks noGrp="1"/>
          </p:cNvGraphicFramePr>
          <p:nvPr>
            <p:ph idx="1"/>
            <p:extLst>
              <p:ext uri="{D42A27DB-BD31-4B8C-83A1-F6EECF244321}">
                <p14:modId xmlns:p14="http://schemas.microsoft.com/office/powerpoint/2010/main" val="3958024141"/>
              </p:ext>
            </p:extLst>
          </p:nvPr>
        </p:nvGraphicFramePr>
        <p:xfrm>
          <a:off x="704089" y="2276474"/>
          <a:ext cx="10687812" cy="3943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14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EFE17E-B5DA-47FC-A72C-F0C7C86495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52BBB6-578B-337B-9B4A-02D7A997E23C}"/>
              </a:ext>
            </a:extLst>
          </p:cNvPr>
          <p:cNvSpPr>
            <a:spLocks noGrp="1"/>
          </p:cNvSpPr>
          <p:nvPr>
            <p:ph type="title"/>
          </p:nvPr>
        </p:nvSpPr>
        <p:spPr>
          <a:xfrm>
            <a:off x="704088" y="611300"/>
            <a:ext cx="2171055" cy="4265842"/>
          </a:xfrm>
        </p:spPr>
        <p:txBody>
          <a:bodyPr>
            <a:normAutofit/>
          </a:bodyPr>
          <a:lstStyle/>
          <a:p>
            <a:r>
              <a:rPr lang="en-US" sz="1900"/>
              <a:t>Unique characteristics of military family dynamics</a:t>
            </a:r>
          </a:p>
        </p:txBody>
      </p:sp>
      <p:graphicFrame>
        <p:nvGraphicFramePr>
          <p:cNvPr id="12" name="Content Placeholder 2">
            <a:extLst>
              <a:ext uri="{FF2B5EF4-FFF2-40B4-BE49-F238E27FC236}">
                <a16:creationId xmlns:a16="http://schemas.microsoft.com/office/drawing/2014/main" id="{B45B685C-3FB4-93AE-8E02-F03CE058A5B8}"/>
              </a:ext>
            </a:extLst>
          </p:cNvPr>
          <p:cNvGraphicFramePr>
            <a:graphicFrameLocks noGrp="1"/>
          </p:cNvGraphicFramePr>
          <p:nvPr>
            <p:ph idx="1"/>
            <p:extLst>
              <p:ext uri="{D42A27DB-BD31-4B8C-83A1-F6EECF244321}">
                <p14:modId xmlns:p14="http://schemas.microsoft.com/office/powerpoint/2010/main" val="1014565311"/>
              </p:ext>
            </p:extLst>
          </p:nvPr>
        </p:nvGraphicFramePr>
        <p:xfrm>
          <a:off x="3732767" y="113991"/>
          <a:ext cx="7601609" cy="64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4D590F0-5ABC-ACA8-4BF9-58610732F516}"/>
              </a:ext>
            </a:extLst>
          </p:cNvPr>
          <p:cNvPicPr>
            <a:picLocks noChangeAspect="1"/>
          </p:cNvPicPr>
          <p:nvPr/>
        </p:nvPicPr>
        <p:blipFill>
          <a:blip r:embed="rId8"/>
          <a:stretch>
            <a:fillRect/>
          </a:stretch>
        </p:blipFill>
        <p:spPr>
          <a:xfrm>
            <a:off x="-1" y="5514951"/>
            <a:ext cx="2240275" cy="1343050"/>
          </a:xfrm>
          <a:prstGeom prst="rect">
            <a:avLst/>
          </a:prstGeom>
        </p:spPr>
      </p:pic>
    </p:spTree>
    <p:extLst>
      <p:ext uri="{BB962C8B-B14F-4D97-AF65-F5344CB8AC3E}">
        <p14:creationId xmlns:p14="http://schemas.microsoft.com/office/powerpoint/2010/main" val="23234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8ACD8C-E13F-11A6-6C10-8859E5992F26}"/>
              </a:ext>
            </a:extLst>
          </p:cNvPr>
          <p:cNvSpPr>
            <a:spLocks noGrp="1"/>
          </p:cNvSpPr>
          <p:nvPr>
            <p:ph type="title"/>
          </p:nvPr>
        </p:nvSpPr>
        <p:spPr>
          <a:xfrm>
            <a:off x="700087" y="909638"/>
            <a:ext cx="10691813" cy="1155618"/>
          </a:xfrm>
        </p:spPr>
        <p:txBody>
          <a:bodyPr vert="horz" lIns="91440" tIns="45720" rIns="91440" bIns="45720" rtlCol="0" anchor="t">
            <a:normAutofit/>
          </a:bodyPr>
          <a:lstStyle/>
          <a:p>
            <a:pPr>
              <a:lnSpc>
                <a:spcPct val="90000"/>
              </a:lnSpc>
            </a:pPr>
            <a:r>
              <a:rPr lang="en-US" sz="3700" kern="1200" cap="all" spc="30" baseline="0">
                <a:solidFill>
                  <a:schemeClr val="tx1"/>
                </a:solidFill>
                <a:latin typeface="+mj-lt"/>
                <a:ea typeface="+mj-ea"/>
                <a:cs typeface="+mj-cs"/>
              </a:rPr>
              <a:t>How military family dynamics impact children</a:t>
            </a:r>
          </a:p>
        </p:txBody>
      </p:sp>
      <p:graphicFrame>
        <p:nvGraphicFramePr>
          <p:cNvPr id="18" name="Content Placeholder 3">
            <a:extLst>
              <a:ext uri="{FF2B5EF4-FFF2-40B4-BE49-F238E27FC236}">
                <a16:creationId xmlns:a16="http://schemas.microsoft.com/office/drawing/2014/main" id="{8C8A8475-18CE-E663-473E-D5DFC734C2E3}"/>
              </a:ext>
            </a:extLst>
          </p:cNvPr>
          <p:cNvGraphicFramePr>
            <a:graphicFrameLocks noGrp="1"/>
          </p:cNvGraphicFramePr>
          <p:nvPr>
            <p:ph sz="half" idx="2"/>
            <p:extLst>
              <p:ext uri="{D42A27DB-BD31-4B8C-83A1-F6EECF244321}">
                <p14:modId xmlns:p14="http://schemas.microsoft.com/office/powerpoint/2010/main" val="959605743"/>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40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99154C7-624F-07C6-8221-6BE381F4740E}"/>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a:t>Part 2:</a:t>
            </a:r>
          </a:p>
        </p:txBody>
      </p:sp>
      <p:sp>
        <p:nvSpPr>
          <p:cNvPr id="3" name="Text Placeholder 2">
            <a:extLst>
              <a:ext uri="{FF2B5EF4-FFF2-40B4-BE49-F238E27FC236}">
                <a16:creationId xmlns:a16="http://schemas.microsoft.com/office/drawing/2014/main" id="{6B458359-6D3D-6D72-484A-284D065AC26F}"/>
              </a:ext>
            </a:extLst>
          </p:cNvPr>
          <p:cNvSpPr>
            <a:spLocks noGrp="1"/>
          </p:cNvSpPr>
          <p:nvPr>
            <p:ph type="body" idx="1"/>
          </p:nvPr>
        </p:nvSpPr>
        <p:spPr>
          <a:xfrm>
            <a:off x="8002185" y="1390650"/>
            <a:ext cx="3019423" cy="4076700"/>
          </a:xfrm>
        </p:spPr>
        <p:txBody>
          <a:bodyPr vert="horz" lIns="91440" tIns="45720" rIns="91440" bIns="45720" rtlCol="0" anchor="ctr">
            <a:normAutofit/>
          </a:bodyPr>
          <a:lstStyle/>
          <a:p>
            <a:pPr algn="ctr"/>
            <a:r>
              <a:rPr lang="en-US" sz="4000" dirty="0">
                <a:solidFill>
                  <a:schemeClr val="tx1"/>
                </a:solidFill>
              </a:rPr>
              <a:t>Stress and Learning</a:t>
            </a:r>
          </a:p>
        </p:txBody>
      </p:sp>
      <p:pic>
        <p:nvPicPr>
          <p:cNvPr id="4" name="Picture 3">
            <a:extLst>
              <a:ext uri="{FF2B5EF4-FFF2-40B4-BE49-F238E27FC236}">
                <a16:creationId xmlns:a16="http://schemas.microsoft.com/office/drawing/2014/main" id="{6F8045BD-11DC-EB01-51F3-249FBE30332C}"/>
              </a:ext>
            </a:extLst>
          </p:cNvPr>
          <p:cNvPicPr>
            <a:picLocks noChangeAspect="1"/>
          </p:cNvPicPr>
          <p:nvPr/>
        </p:nvPicPr>
        <p:blipFill>
          <a:blip r:embed="rId2"/>
          <a:stretch>
            <a:fillRect/>
          </a:stretch>
        </p:blipFill>
        <p:spPr>
          <a:xfrm>
            <a:off x="-1" y="5514951"/>
            <a:ext cx="2240275" cy="1343050"/>
          </a:xfrm>
          <a:prstGeom prst="rect">
            <a:avLst/>
          </a:prstGeom>
        </p:spPr>
      </p:pic>
    </p:spTree>
    <p:extLst>
      <p:ext uri="{BB962C8B-B14F-4D97-AF65-F5344CB8AC3E}">
        <p14:creationId xmlns:p14="http://schemas.microsoft.com/office/powerpoint/2010/main" val="2093873043"/>
      </p:ext>
    </p:extLst>
  </p:cSld>
  <p:clrMapOvr>
    <a:masterClrMapping/>
  </p:clrMapOvr>
</p:sld>
</file>

<file path=ppt/theme/theme1.xml><?xml version="1.0" encoding="utf-8"?>
<a:theme xmlns:a="http://schemas.openxmlformats.org/drawingml/2006/main" name="Chronicle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2289</Words>
  <Application>Microsoft Macintosh PowerPoint</Application>
  <PresentationFormat>Widescreen</PresentationFormat>
  <Paragraphs>427</Paragraphs>
  <Slides>46</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Aptos</vt:lpstr>
      <vt:lpstr>Arial</vt:lpstr>
      <vt:lpstr>Calisto MT</vt:lpstr>
      <vt:lpstr>Times New Roman</vt:lpstr>
      <vt:lpstr>Univers Condensed</vt:lpstr>
      <vt:lpstr>ChronicleVTI</vt:lpstr>
      <vt:lpstr>Empower, Educate, Elevate:  Enhancing Resilience in Our Future Generation</vt:lpstr>
      <vt:lpstr>Agenda</vt:lpstr>
      <vt:lpstr>Part 1:</vt:lpstr>
      <vt:lpstr>Family Dynamics</vt:lpstr>
      <vt:lpstr>What are family dynamics?</vt:lpstr>
      <vt:lpstr>The impact of family dynamics on children</vt:lpstr>
      <vt:lpstr>Unique characteristics of military family dynamics</vt:lpstr>
      <vt:lpstr>How military family dynamics impact children</vt:lpstr>
      <vt:lpstr>Part 2:</vt:lpstr>
      <vt:lpstr>What is the impact of stress on the brain?</vt:lpstr>
      <vt:lpstr>IMPACT OF stress on Development</vt:lpstr>
      <vt:lpstr>Introducing the Triune Brain Theory</vt:lpstr>
      <vt:lpstr>PowerPoint Presentation</vt:lpstr>
      <vt:lpstr>PowerPoint Presentation</vt:lpstr>
      <vt:lpstr>PowerPoint Presentation</vt:lpstr>
      <vt:lpstr>Progression of Basic Need…</vt:lpstr>
      <vt:lpstr>PowerPoint Presentation</vt:lpstr>
      <vt:lpstr>PowerPoint Presentation</vt:lpstr>
      <vt:lpstr>PowerPoint Presentation</vt:lpstr>
      <vt:lpstr>PowerPoint Presentation</vt:lpstr>
      <vt:lpstr>Connecting Triune to Children Exposed to High-Stress Environments</vt:lpstr>
      <vt:lpstr>How the Triune Brain theory connects to teaching and learning</vt:lpstr>
      <vt:lpstr>Part 3:</vt:lpstr>
      <vt:lpstr>What is Emotional Tolerance?</vt:lpstr>
      <vt:lpstr>The role of emotional tolerance in development</vt:lpstr>
      <vt:lpstr>Emotional tolerance in children exposed to high-stress environments</vt:lpstr>
      <vt:lpstr>Introducing THE POLYVAGAL Theory</vt:lpstr>
      <vt:lpstr>PowerPoint Presentation</vt:lpstr>
      <vt:lpstr>APPLYING the Polyvagal Theory in the Classroom</vt:lpstr>
      <vt:lpstr>Connecting the window of tolerance to teaching and learning</vt:lpstr>
      <vt:lpstr>“Adversity is part of life”</vt:lpstr>
      <vt:lpstr>Part 4:</vt:lpstr>
      <vt:lpstr>PowerPoint Presentation</vt:lpstr>
      <vt:lpstr>1. Building Trusting Relationships</vt:lpstr>
      <vt:lpstr>2. Emotional Regulation and Support</vt:lpstr>
      <vt:lpstr>PowerPoint Presentation</vt:lpstr>
      <vt:lpstr>3. Promote Social and Emotional Learning (SEL)</vt:lpstr>
      <vt:lpstr>4. Classroom Environment and Structure</vt:lpstr>
      <vt:lpstr>PowerPoint Presentation</vt:lpstr>
      <vt:lpstr>5. Student Empowerment and Choice</vt:lpstr>
      <vt:lpstr>6. Individualized Support and Inclusivity</vt:lpstr>
      <vt:lpstr>7. Access to Support Services</vt:lpstr>
      <vt:lpstr>8. Professional Development and Family Engagement</vt:lpstr>
      <vt:lpstr>9. Prioritize Self Care</vt:lpstr>
      <vt:lpstr>Sustainable Self Care Begins and Ends With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High-Stress Environments on Children</dc:title>
  <dc:creator>Lauren Cripps</dc:creator>
  <cp:lastModifiedBy>Lauren Cripps</cp:lastModifiedBy>
  <cp:revision>25</cp:revision>
  <dcterms:created xsi:type="dcterms:W3CDTF">2024-01-26T18:19:13Z</dcterms:created>
  <dcterms:modified xsi:type="dcterms:W3CDTF">2024-01-29T05:25:09Z</dcterms:modified>
</cp:coreProperties>
</file>