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Light" charset="1" panose="020B0306030504020204"/>
      <p:regular r:id="rId10"/>
    </p:embeddedFont>
    <p:embeddedFont>
      <p:font typeface="Open Sans Light Bold" charset="1" panose="020B0806030504020204"/>
      <p:regular r:id="rId11"/>
    </p:embeddedFont>
    <p:embeddedFont>
      <p:font typeface="Open Sans Light Italics" charset="1" panose="020B0306030504020204"/>
      <p:regular r:id="rId12"/>
    </p:embeddedFont>
    <p:embeddedFont>
      <p:font typeface="Open Sans Light Bold Italics" charset="1" panose="020B0806030504020204"/>
      <p:regular r:id="rId13"/>
    </p:embeddedFont>
    <p:embeddedFont>
      <p:font typeface="Arapey" charset="1" panose="02000000000000000000"/>
      <p:regular r:id="rId14"/>
    </p:embeddedFont>
    <p:embeddedFont>
      <p:font typeface="Arapey Bold" charset="1" panose="02000000000000000000"/>
      <p:regular r:id="rId15"/>
    </p:embeddedFont>
    <p:embeddedFont>
      <p:font typeface="Arapey Italics" charset="1" panose="02000000000000000000"/>
      <p:regular r:id="rId16"/>
    </p:embeddedFont>
    <p:embeddedFont>
      <p:font typeface="Arapey Bold Italics" charset="1" panose="02000000000000000000"/>
      <p:regular r:id="rId17"/>
    </p:embeddedFont>
    <p:embeddedFont>
      <p:font typeface="CS Gordon Serif" charset="1" panose="00000000000000000000"/>
      <p:regular r:id="rId18"/>
    </p:embeddedFont>
    <p:embeddedFont>
      <p:font typeface="Sailors" charset="1" panose="02000000000000000000"/>
      <p:regular r:id="rId19"/>
    </p:embeddedFont>
    <p:embeddedFont>
      <p:font typeface="Sailors Italics" charset="1" panose="02000000000000000000"/>
      <p:regular r:id="rId20"/>
    </p:embeddedFont>
    <p:embeddedFont>
      <p:font typeface="Bobby Jones" charset="1" panose="00000000000000000000"/>
      <p:regular r:id="rId21"/>
    </p:embeddedFont>
    <p:embeddedFont>
      <p:font typeface="Another Shabby Light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font" Target="fonts/font21.fntdata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9" Type="http://schemas.openxmlformats.org/officeDocument/2006/relationships/slide" Target="slides/slide7.xml"/><Relationship Id="rId11" Type="http://schemas.openxmlformats.org/officeDocument/2006/relationships/font" Target="fonts/font11.fntdata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customXml" Target="../customXml/item2.xml"/><Relationship Id="rId5" Type="http://schemas.openxmlformats.org/officeDocument/2006/relationships/tableStyles" Target="tableStyles.xml"/><Relationship Id="rId61" Type="http://schemas.openxmlformats.org/officeDocument/2006/relationships/slide" Target="slides/slide39.xml"/><Relationship Id="rId19" Type="http://schemas.openxmlformats.org/officeDocument/2006/relationships/font" Target="fonts/font19.fntdata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51" Type="http://schemas.openxmlformats.org/officeDocument/2006/relationships/slide" Target="slides/slide29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20" Type="http://schemas.openxmlformats.org/officeDocument/2006/relationships/font" Target="fonts/font20.fntdata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font" Target="fonts/font10.fntdata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customXml" Target="../customXml/item1.xml"/><Relationship Id="rId4" Type="http://schemas.openxmlformats.org/officeDocument/2006/relationships/theme" Target="theme/theme1.xml"/><Relationship Id="rId9" Type="http://schemas.openxmlformats.org/officeDocument/2006/relationships/font" Target="fonts/font9.fntdata"/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39" Type="http://schemas.openxmlformats.org/officeDocument/2006/relationships/slide" Target="slides/slide17.xml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2.png" Type="http://schemas.openxmlformats.org/officeDocument/2006/relationships/image"/><Relationship Id="rId14" Target="../media/image53.svg" Type="http://schemas.openxmlformats.org/officeDocument/2006/relationships/image"/><Relationship Id="rId15" Target="../media/image54.png" Type="http://schemas.openxmlformats.org/officeDocument/2006/relationships/image"/><Relationship Id="rId16" Target="../media/image55.svg" Type="http://schemas.openxmlformats.org/officeDocument/2006/relationships/image"/><Relationship Id="rId17" Target="../media/image56.png" Type="http://schemas.openxmlformats.org/officeDocument/2006/relationships/image"/><Relationship Id="rId18" Target="../media/image57.svg" Type="http://schemas.openxmlformats.org/officeDocument/2006/relationships/image"/><Relationship Id="rId2" Target="../media/image7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5.png" Type="http://schemas.openxmlformats.org/officeDocument/2006/relationships/image"/><Relationship Id="rId12" Target="../media/image6.svg" Type="http://schemas.openxmlformats.org/officeDocument/2006/relationships/image"/><Relationship Id="rId13" Target="../media/image60.png" Type="http://schemas.openxmlformats.org/officeDocument/2006/relationships/image"/><Relationship Id="rId14" Target="../media/image61.svg" Type="http://schemas.openxmlformats.org/officeDocument/2006/relationships/image"/><Relationship Id="rId15" Target="../media/image62.png" Type="http://schemas.openxmlformats.org/officeDocument/2006/relationships/image"/><Relationship Id="rId16" Target="../media/image63.svg" Type="http://schemas.openxmlformats.org/officeDocument/2006/relationships/image"/><Relationship Id="rId17" Target="../media/image64.png" Type="http://schemas.openxmlformats.org/officeDocument/2006/relationships/image"/><Relationship Id="rId18" Target="../media/image65.svg" Type="http://schemas.openxmlformats.org/officeDocument/2006/relationships/image"/><Relationship Id="rId2" Target="../media/image7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8.png" Type="http://schemas.openxmlformats.org/officeDocument/2006/relationships/image"/><Relationship Id="rId8" Target="../media/image59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svg" Type="http://schemas.openxmlformats.org/officeDocument/2006/relationships/image"/><Relationship Id="rId11" Target="../media/image70.png" Type="http://schemas.openxmlformats.org/officeDocument/2006/relationships/image"/><Relationship Id="rId12" Target="../media/image71.svg" Type="http://schemas.openxmlformats.org/officeDocument/2006/relationships/image"/><Relationship Id="rId13" Target="../media/image72.png" Type="http://schemas.openxmlformats.org/officeDocument/2006/relationships/image"/><Relationship Id="rId14" Target="../media/image73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7.png" Type="http://schemas.openxmlformats.org/officeDocument/2006/relationships/image"/><Relationship Id="rId6" Target="../media/image78.svg" Type="http://schemas.openxmlformats.org/officeDocument/2006/relationships/image"/><Relationship Id="rId7" Target="../media/image79.png" Type="http://schemas.openxmlformats.org/officeDocument/2006/relationships/image"/><Relationship Id="rId8" Target="../media/image80.sv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83.png" Type="http://schemas.openxmlformats.org/officeDocument/2006/relationships/image"/><Relationship Id="rId6" Target="../media/image84.svg" Type="http://schemas.openxmlformats.org/officeDocument/2006/relationships/image"/><Relationship Id="rId7" Target="../media/image79.png" Type="http://schemas.openxmlformats.org/officeDocument/2006/relationships/image"/><Relationship Id="rId8" Target="../media/image80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7.png" Type="http://schemas.openxmlformats.org/officeDocument/2006/relationships/image"/><Relationship Id="rId3" Target="../media/image85.png" Type="http://schemas.openxmlformats.org/officeDocument/2006/relationships/image"/><Relationship Id="rId4" Target="../media/image86.svg" Type="http://schemas.openxmlformats.org/officeDocument/2006/relationships/image"/><Relationship Id="rId5" Target="../media/image68.png" Type="http://schemas.openxmlformats.org/officeDocument/2006/relationships/image"/><Relationship Id="rId6" Target="../media/image69.svg" Type="http://schemas.openxmlformats.org/officeDocument/2006/relationships/image"/><Relationship Id="rId7" Target="../media/image87.png" Type="http://schemas.openxmlformats.org/officeDocument/2006/relationships/image"/><Relationship Id="rId8" Target="../media/image88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7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7.png" Type="http://schemas.openxmlformats.org/officeDocument/2006/relationships/image"/><Relationship Id="rId3" Target="../media/image90.png" Type="http://schemas.openxmlformats.org/officeDocument/2006/relationships/image"/><Relationship Id="rId4" Target="../media/image91.svg" Type="http://schemas.openxmlformats.org/officeDocument/2006/relationships/image"/><Relationship Id="rId5" Target="../media/image92.png" Type="http://schemas.openxmlformats.org/officeDocument/2006/relationships/image"/><Relationship Id="rId6" Target="../media/image93.svg" Type="http://schemas.openxmlformats.org/officeDocument/2006/relationships/image"/><Relationship Id="rId7" Target="../media/image94.png" Type="http://schemas.openxmlformats.org/officeDocument/2006/relationships/image"/><Relationship Id="rId8" Target="../media/image9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.pn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96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97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102.png" Type="http://schemas.openxmlformats.org/officeDocument/2006/relationships/image"/><Relationship Id="rId12" Target="../media/image103.svg" Type="http://schemas.openxmlformats.org/officeDocument/2006/relationships/image"/><Relationship Id="rId13" Target="../media/image104.png" Type="http://schemas.openxmlformats.org/officeDocument/2006/relationships/image"/><Relationship Id="rId14" Target="../media/image105.svg" Type="http://schemas.openxmlformats.org/officeDocument/2006/relationships/image"/><Relationship Id="rId15" Target="../media/image106.png" Type="http://schemas.openxmlformats.org/officeDocument/2006/relationships/image"/><Relationship Id="rId16" Target="../media/image107.svg" Type="http://schemas.openxmlformats.org/officeDocument/2006/relationships/image"/><Relationship Id="rId17" Target="../media/image108.png" Type="http://schemas.openxmlformats.org/officeDocument/2006/relationships/image"/><Relationship Id="rId18" Target="../media/image109.svg" Type="http://schemas.openxmlformats.org/officeDocument/2006/relationships/image"/><Relationship Id="rId19" Target="../media/image110.png" Type="http://schemas.openxmlformats.org/officeDocument/2006/relationships/image"/><Relationship Id="rId2" Target="../media/image7.png" Type="http://schemas.openxmlformats.org/officeDocument/2006/relationships/image"/><Relationship Id="rId20" Target="../media/image111.svg" Type="http://schemas.openxmlformats.org/officeDocument/2006/relationships/image"/><Relationship Id="rId21" Target="../media/image10.png" Type="http://schemas.openxmlformats.org/officeDocument/2006/relationships/image"/><Relationship Id="rId22" Target="../media/image11.sv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3.svg" Type="http://schemas.openxmlformats.org/officeDocument/2006/relationships/image"/><Relationship Id="rId11" Target="../media/image114.png" Type="http://schemas.openxmlformats.org/officeDocument/2006/relationships/image"/><Relationship Id="rId12" Target="../media/image115.svg" Type="http://schemas.openxmlformats.org/officeDocument/2006/relationships/image"/><Relationship Id="rId13" Target="../media/image116.png" Type="http://schemas.openxmlformats.org/officeDocument/2006/relationships/image"/><Relationship Id="rId14" Target="../media/image117.svg" Type="http://schemas.openxmlformats.org/officeDocument/2006/relationships/image"/><Relationship Id="rId15" Target="../media/image118.png" Type="http://schemas.openxmlformats.org/officeDocument/2006/relationships/image"/><Relationship Id="rId16" Target="../media/image11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12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png" Type="http://schemas.openxmlformats.org/officeDocument/2006/relationships/image"/><Relationship Id="rId11" Target="../media/image119.png" Type="http://schemas.openxmlformats.org/officeDocument/2006/relationships/image"/><Relationship Id="rId12" Target="../media/image122.png" Type="http://schemas.openxmlformats.org/officeDocument/2006/relationships/image"/><Relationship Id="rId13" Target="../media/image123.jpeg" Type="http://schemas.openxmlformats.org/officeDocument/2006/relationships/image"/><Relationship Id="rId14" Target="../media/image124.png" Type="http://schemas.openxmlformats.org/officeDocument/2006/relationships/image"/><Relationship Id="rId15" Target="../media/image1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20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128.png" Type="http://schemas.openxmlformats.org/officeDocument/2006/relationships/image"/><Relationship Id="rId12" Target="../media/image129.svg" Type="http://schemas.openxmlformats.org/officeDocument/2006/relationships/image"/><Relationship Id="rId13" Target="../media/image130.png" Type="http://schemas.openxmlformats.org/officeDocument/2006/relationships/image"/><Relationship Id="rId14" Target="../media/image131.svg" Type="http://schemas.openxmlformats.org/officeDocument/2006/relationships/image"/><Relationship Id="rId15" Target="../media/image132.png" Type="http://schemas.openxmlformats.org/officeDocument/2006/relationships/image"/><Relationship Id="rId16" Target="../media/image133.svg" Type="http://schemas.openxmlformats.org/officeDocument/2006/relationships/image"/><Relationship Id="rId17" Target="../media/image134.png" Type="http://schemas.openxmlformats.org/officeDocument/2006/relationships/image"/><Relationship Id="rId18" Target="../media/image135.svg" Type="http://schemas.openxmlformats.org/officeDocument/2006/relationships/image"/><Relationship Id="rId19" Target="../media/image136.png" Type="http://schemas.openxmlformats.org/officeDocument/2006/relationships/image"/><Relationship Id="rId2" Target="../media/image126.png" Type="http://schemas.openxmlformats.org/officeDocument/2006/relationships/image"/><Relationship Id="rId20" Target="../media/image137.svg" Type="http://schemas.openxmlformats.org/officeDocument/2006/relationships/image"/><Relationship Id="rId21" Target="../media/image138.png" Type="http://schemas.openxmlformats.org/officeDocument/2006/relationships/image"/><Relationship Id="rId22" Target="../media/image139.svg" Type="http://schemas.openxmlformats.org/officeDocument/2006/relationships/image"/><Relationship Id="rId3" Target="../media/image12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1.png" Type="http://schemas.openxmlformats.org/officeDocument/2006/relationships/image"/><Relationship Id="rId11" Target="../media/image142.jpeg" Type="http://schemas.openxmlformats.org/officeDocument/2006/relationships/image"/><Relationship Id="rId12" Target="../media/image143.png" Type="http://schemas.openxmlformats.org/officeDocument/2006/relationships/image"/><Relationship Id="rId13" Target="../media/image14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png" Type="http://schemas.openxmlformats.org/officeDocument/2006/relationships/image"/><Relationship Id="rId11" Target="../media/image147.png" Type="http://schemas.openxmlformats.org/officeDocument/2006/relationships/image"/><Relationship Id="rId12" Target="../media/image148.png" Type="http://schemas.openxmlformats.org/officeDocument/2006/relationships/image"/><Relationship Id="rId13" Target="../media/image149.png" Type="http://schemas.openxmlformats.org/officeDocument/2006/relationships/image"/><Relationship Id="rId14" Target="../media/image15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45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2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jpeg" Type="http://schemas.openxmlformats.org/officeDocument/2006/relationships/image"/><Relationship Id="rId11" Target="../media/image153.jpeg" Type="http://schemas.openxmlformats.org/officeDocument/2006/relationships/image"/><Relationship Id="rId12" Target="../media/image154.png" Type="http://schemas.openxmlformats.org/officeDocument/2006/relationships/image"/><Relationship Id="rId13" Target="../media/image15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51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7.png" Type="http://schemas.openxmlformats.org/officeDocument/2006/relationships/image"/><Relationship Id="rId11" Target="../media/image15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56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159.png" Type="http://schemas.openxmlformats.org/officeDocument/2006/relationships/image"/><Relationship Id="rId12" Target="../media/image160.svg" Type="http://schemas.openxmlformats.org/officeDocument/2006/relationships/image"/><Relationship Id="rId13" Target="../media/image161.png" Type="http://schemas.openxmlformats.org/officeDocument/2006/relationships/image"/><Relationship Id="rId14" Target="../media/image162.svg" Type="http://schemas.openxmlformats.org/officeDocument/2006/relationships/image"/><Relationship Id="rId15" Target="../media/image163.png" Type="http://schemas.openxmlformats.org/officeDocument/2006/relationships/image"/><Relationship Id="rId16" Target="../media/image164.svg" Type="http://schemas.openxmlformats.org/officeDocument/2006/relationships/image"/><Relationship Id="rId17" Target="../media/image165.png" Type="http://schemas.openxmlformats.org/officeDocument/2006/relationships/image"/><Relationship Id="rId18" Target="../media/image166.svg" Type="http://schemas.openxmlformats.org/officeDocument/2006/relationships/image"/><Relationship Id="rId19" Target="../media/image167.png" Type="http://schemas.openxmlformats.org/officeDocument/2006/relationships/image"/><Relationship Id="rId2" Target="../media/image7.png" Type="http://schemas.openxmlformats.org/officeDocument/2006/relationships/image"/><Relationship Id="rId20" Target="../media/image168.svg" Type="http://schemas.openxmlformats.org/officeDocument/2006/relationships/image"/><Relationship Id="rId21" Target="../media/image10.png" Type="http://schemas.openxmlformats.org/officeDocument/2006/relationships/image"/><Relationship Id="rId22" Target="../media/image11.sv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69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70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72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4.jpeg" Type="http://schemas.openxmlformats.org/officeDocument/2006/relationships/image"/><Relationship Id="rId11" Target="../media/image175.png" Type="http://schemas.openxmlformats.org/officeDocument/2006/relationships/image"/><Relationship Id="rId12" Target="../media/image17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73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77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78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79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3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180.png" Type="http://schemas.openxmlformats.org/officeDocument/2006/relationships/image"/><Relationship Id="rId12" Target="../media/image181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3.png" Type="http://schemas.openxmlformats.org/officeDocument/2006/relationships/image"/><Relationship Id="rId11" Target="../media/image184.png" Type="http://schemas.openxmlformats.org/officeDocument/2006/relationships/image"/><Relationship Id="rId12" Target="../media/image185.png" Type="http://schemas.openxmlformats.org/officeDocument/2006/relationships/image"/><Relationship Id="rId13" Target="../media/image186.png" Type="http://schemas.openxmlformats.org/officeDocument/2006/relationships/image"/><Relationship Id="rId14" Target="../media/image187.png" Type="http://schemas.openxmlformats.org/officeDocument/2006/relationships/image"/><Relationship Id="rId15" Target="../media/image18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82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0.svg" Type="http://schemas.openxmlformats.org/officeDocument/2006/relationships/image"/><Relationship Id="rId11" Target="../media/image191.png" Type="http://schemas.openxmlformats.org/officeDocument/2006/relationships/image"/><Relationship Id="rId12" Target="../media/image192.png" Type="http://schemas.openxmlformats.org/officeDocument/2006/relationships/image"/><Relationship Id="rId13" Target="../media/image19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89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26.png" Type="http://schemas.openxmlformats.org/officeDocument/2006/relationships/image"/><Relationship Id="rId19" Target="../media/image27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13" Target="../media/image30.png" Type="http://schemas.openxmlformats.org/officeDocument/2006/relationships/image"/><Relationship Id="rId14" Target="../media/image31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2" Target="../media/image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3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72101" y="3154602"/>
            <a:ext cx="9285103" cy="145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0"/>
              </a:lnSpc>
            </a:pPr>
            <a:r>
              <a:rPr lang="en-US" sz="9270" spc="268">
                <a:solidFill>
                  <a:srgbClr val="042B60"/>
                </a:solidFill>
                <a:latin typeface="Bobby Jones"/>
              </a:rPr>
              <a:t>L'ANXIÉTÉ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19731" y="6290590"/>
            <a:ext cx="9876530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101">
                <a:solidFill>
                  <a:srgbClr val="042B60"/>
                </a:solidFill>
                <a:latin typeface="Bobby Jones"/>
              </a:rPr>
              <a:t>SURVOL ET OUTILS PRATIQUES POUR LES DIFFÉRENTS MILIEUX DE VIE DE L’ENFANT ET LA MAISON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372101" y="7814207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14251" y="997254"/>
            <a:ext cx="6233540" cy="525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CONFÉRENCE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-2916625" y="5147"/>
            <a:ext cx="19170678" cy="146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3"/>
              </a:lnSpc>
              <a:spcBef>
                <a:spcPct val="0"/>
              </a:spcBef>
            </a:pPr>
            <a:r>
              <a:rPr lang="en-US" sz="8423">
                <a:solidFill>
                  <a:srgbClr val="042B60"/>
                </a:solidFill>
                <a:latin typeface="Bobby Jones"/>
              </a:rPr>
              <a:t>ASPECTS ENVIRONNEMENTAUX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13663692" cy="1827519"/>
          </a:xfrm>
          <a:custGeom>
            <a:avLst/>
            <a:gdLst/>
            <a:ahLst/>
            <a:cxnLst/>
            <a:rect r="r" b="b" t="t" l="l"/>
            <a:pathLst>
              <a:path h="1827519" w="13663692">
                <a:moveTo>
                  <a:pt x="0" y="0"/>
                </a:moveTo>
                <a:lnTo>
                  <a:pt x="13663692" y="0"/>
                </a:lnTo>
                <a:lnTo>
                  <a:pt x="13663692" y="1827519"/>
                </a:lnTo>
                <a:lnTo>
                  <a:pt x="0" y="1827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24269" y="2259611"/>
            <a:ext cx="1408863" cy="140886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819673" y="6749490"/>
            <a:ext cx="1408863" cy="140886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7200000">
            <a:off x="14498646" y="-1892317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4"/>
                </a:lnTo>
                <a:lnTo>
                  <a:pt x="0" y="5842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098021" y="186122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668714" y="3557015"/>
            <a:ext cx="3336096" cy="3408528"/>
          </a:xfrm>
          <a:custGeom>
            <a:avLst/>
            <a:gdLst/>
            <a:ahLst/>
            <a:cxnLst/>
            <a:rect r="r" b="b" t="t" l="l"/>
            <a:pathLst>
              <a:path h="3408528" w="3336096">
                <a:moveTo>
                  <a:pt x="0" y="0"/>
                </a:moveTo>
                <a:lnTo>
                  <a:pt x="3336096" y="0"/>
                </a:lnTo>
                <a:lnTo>
                  <a:pt x="3336096" y="3408527"/>
                </a:lnTo>
                <a:lnTo>
                  <a:pt x="0" y="3408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868395" y="6520255"/>
            <a:ext cx="4792769" cy="2474267"/>
          </a:xfrm>
          <a:custGeom>
            <a:avLst/>
            <a:gdLst/>
            <a:ahLst/>
            <a:cxnLst/>
            <a:rect r="r" b="b" t="t" l="l"/>
            <a:pathLst>
              <a:path h="2474267" w="4792769">
                <a:moveTo>
                  <a:pt x="0" y="0"/>
                </a:moveTo>
                <a:lnTo>
                  <a:pt x="4792770" y="0"/>
                </a:lnTo>
                <a:lnTo>
                  <a:pt x="4792770" y="2474267"/>
                </a:lnTo>
                <a:lnTo>
                  <a:pt x="0" y="2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621214" y="2007149"/>
            <a:ext cx="2181849" cy="2321116"/>
          </a:xfrm>
          <a:custGeom>
            <a:avLst/>
            <a:gdLst/>
            <a:ahLst/>
            <a:cxnLst/>
            <a:rect r="r" b="b" t="t" l="l"/>
            <a:pathLst>
              <a:path h="2321116" w="2181849">
                <a:moveTo>
                  <a:pt x="0" y="0"/>
                </a:moveTo>
                <a:lnTo>
                  <a:pt x="2181849" y="0"/>
                </a:lnTo>
                <a:lnTo>
                  <a:pt x="2181849" y="2321116"/>
                </a:lnTo>
                <a:lnTo>
                  <a:pt x="0" y="23211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705476" y="1827519"/>
            <a:ext cx="1732193" cy="2680376"/>
          </a:xfrm>
          <a:custGeom>
            <a:avLst/>
            <a:gdLst/>
            <a:ahLst/>
            <a:cxnLst/>
            <a:rect r="r" b="b" t="t" l="l"/>
            <a:pathLst>
              <a:path h="2680376" w="1732193">
                <a:moveTo>
                  <a:pt x="0" y="0"/>
                </a:moveTo>
                <a:lnTo>
                  <a:pt x="1732193" y="0"/>
                </a:lnTo>
                <a:lnTo>
                  <a:pt x="1732193" y="2680376"/>
                </a:lnTo>
                <a:lnTo>
                  <a:pt x="0" y="26803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733131" y="5579847"/>
            <a:ext cx="2462834" cy="3414675"/>
          </a:xfrm>
          <a:custGeom>
            <a:avLst/>
            <a:gdLst/>
            <a:ahLst/>
            <a:cxnLst/>
            <a:rect r="r" b="b" t="t" l="l"/>
            <a:pathLst>
              <a:path h="3414675" w="2462834">
                <a:moveTo>
                  <a:pt x="0" y="0"/>
                </a:moveTo>
                <a:lnTo>
                  <a:pt x="2462834" y="0"/>
                </a:lnTo>
                <a:lnTo>
                  <a:pt x="2462834" y="3414675"/>
                </a:lnTo>
                <a:lnTo>
                  <a:pt x="0" y="34146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733131" y="2453820"/>
            <a:ext cx="5311994" cy="90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42B60"/>
                </a:solidFill>
                <a:latin typeface="Bobby Jones"/>
              </a:rPr>
              <a:t>MILIEUX DE VIE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87298" y="6851242"/>
            <a:ext cx="8861155" cy="90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42B60"/>
                </a:solidFill>
                <a:latin typeface="Bobby Jones"/>
              </a:rPr>
              <a:t>STIMULATIONS SENSORIELLES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-2360047" y="98379"/>
            <a:ext cx="17614594" cy="146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3"/>
              </a:lnSpc>
              <a:spcBef>
                <a:spcPct val="0"/>
              </a:spcBef>
            </a:pPr>
            <a:r>
              <a:rPr lang="en-US" sz="8423">
                <a:solidFill>
                  <a:srgbClr val="042B60"/>
                </a:solidFill>
                <a:latin typeface="Bobby Jones"/>
              </a:rPr>
              <a:t>APPRENTISSAGE DE L’ANXIÉTÉ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13297785" cy="1778579"/>
          </a:xfrm>
          <a:custGeom>
            <a:avLst/>
            <a:gdLst/>
            <a:ahLst/>
            <a:cxnLst/>
            <a:rect r="r" b="b" t="t" l="l"/>
            <a:pathLst>
              <a:path h="1778579" w="13297785">
                <a:moveTo>
                  <a:pt x="0" y="0"/>
                </a:moveTo>
                <a:lnTo>
                  <a:pt x="13297785" y="0"/>
                </a:lnTo>
                <a:lnTo>
                  <a:pt x="13297785" y="1778579"/>
                </a:lnTo>
                <a:lnTo>
                  <a:pt x="0" y="177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24269" y="2259611"/>
            <a:ext cx="1408863" cy="140886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24269" y="4363799"/>
            <a:ext cx="1408863" cy="140886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7200000">
            <a:off x="13116322" y="-94996"/>
            <a:ext cx="5610875" cy="5182408"/>
          </a:xfrm>
          <a:custGeom>
            <a:avLst/>
            <a:gdLst/>
            <a:ahLst/>
            <a:cxnLst/>
            <a:rect r="r" b="b" t="t" l="l"/>
            <a:pathLst>
              <a:path h="5182408" w="5610875">
                <a:moveTo>
                  <a:pt x="0" y="0"/>
                </a:moveTo>
                <a:lnTo>
                  <a:pt x="5610875" y="0"/>
                </a:lnTo>
                <a:lnTo>
                  <a:pt x="5610875" y="5182408"/>
                </a:lnTo>
                <a:lnTo>
                  <a:pt x="0" y="5182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91619" y="6391787"/>
            <a:ext cx="8861155" cy="90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42B60"/>
                </a:solidFill>
                <a:latin typeface="Bobby Jones"/>
              </a:rPr>
              <a:t>OBSERVATION / IMITATION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87187" y="6221390"/>
            <a:ext cx="1408863" cy="1408863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4182355" y="764894"/>
            <a:ext cx="3478810" cy="3505098"/>
          </a:xfrm>
          <a:custGeom>
            <a:avLst/>
            <a:gdLst/>
            <a:ahLst/>
            <a:cxnLst/>
            <a:rect r="r" b="b" t="t" l="l"/>
            <a:pathLst>
              <a:path h="3505098" w="3478810">
                <a:moveTo>
                  <a:pt x="0" y="0"/>
                </a:moveTo>
                <a:lnTo>
                  <a:pt x="3478810" y="0"/>
                </a:lnTo>
                <a:lnTo>
                  <a:pt x="3478810" y="3505098"/>
                </a:lnTo>
                <a:lnTo>
                  <a:pt x="0" y="35050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33131" y="2453820"/>
            <a:ext cx="12069931" cy="90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42B60"/>
                </a:solidFill>
                <a:latin typeface="Bobby Jones"/>
              </a:rPr>
              <a:t>APPRENTISSAGE DIRECT/CONDITIONNEMENT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928809" y="4558008"/>
            <a:ext cx="8861155" cy="90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42B60"/>
                </a:solidFill>
                <a:latin typeface="Bobby Jones"/>
              </a:rPr>
              <a:t>TRANSFERT DE CONNAISSANCES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1035191">
            <a:off x="10789964" y="3099247"/>
            <a:ext cx="4263547" cy="3937967"/>
          </a:xfrm>
          <a:custGeom>
            <a:avLst/>
            <a:gdLst/>
            <a:ahLst/>
            <a:cxnLst/>
            <a:rect r="r" b="b" t="t" l="l"/>
            <a:pathLst>
              <a:path h="3937967" w="4263547">
                <a:moveTo>
                  <a:pt x="0" y="0"/>
                </a:moveTo>
                <a:lnTo>
                  <a:pt x="4263548" y="0"/>
                </a:lnTo>
                <a:lnTo>
                  <a:pt x="4263548" y="3937967"/>
                </a:lnTo>
                <a:lnTo>
                  <a:pt x="0" y="393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126274" y="5278132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8" y="0"/>
                </a:lnTo>
                <a:lnTo>
                  <a:pt x="4537418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7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035191">
            <a:off x="13122773" y="4537103"/>
            <a:ext cx="4263547" cy="3937967"/>
          </a:xfrm>
          <a:custGeom>
            <a:avLst/>
            <a:gdLst/>
            <a:ahLst/>
            <a:cxnLst/>
            <a:rect r="r" b="b" t="t" l="l"/>
            <a:pathLst>
              <a:path h="3937967" w="4263547">
                <a:moveTo>
                  <a:pt x="0" y="0"/>
                </a:moveTo>
                <a:lnTo>
                  <a:pt x="4263547" y="0"/>
                </a:lnTo>
                <a:lnTo>
                  <a:pt x="4263547" y="3937968"/>
                </a:lnTo>
                <a:lnTo>
                  <a:pt x="0" y="393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922103" y="3993428"/>
            <a:ext cx="1741589" cy="1865155"/>
          </a:xfrm>
          <a:custGeom>
            <a:avLst/>
            <a:gdLst/>
            <a:ahLst/>
            <a:cxnLst/>
            <a:rect r="r" b="b" t="t" l="l"/>
            <a:pathLst>
              <a:path h="1865155" w="1741589">
                <a:moveTo>
                  <a:pt x="0" y="0"/>
                </a:moveTo>
                <a:lnTo>
                  <a:pt x="1741589" y="0"/>
                </a:lnTo>
                <a:lnTo>
                  <a:pt x="1741589" y="1865155"/>
                </a:lnTo>
                <a:lnTo>
                  <a:pt x="0" y="1865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1474591">
            <a:off x="14103695" y="5677825"/>
            <a:ext cx="2451617" cy="1979681"/>
          </a:xfrm>
          <a:custGeom>
            <a:avLst/>
            <a:gdLst/>
            <a:ahLst/>
            <a:cxnLst/>
            <a:rect r="r" b="b" t="t" l="l"/>
            <a:pathLst>
              <a:path h="1979681" w="2451617">
                <a:moveTo>
                  <a:pt x="0" y="0"/>
                </a:moveTo>
                <a:lnTo>
                  <a:pt x="2451618" y="0"/>
                </a:lnTo>
                <a:lnTo>
                  <a:pt x="2451618" y="1979681"/>
                </a:lnTo>
                <a:lnTo>
                  <a:pt x="0" y="19796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040327" y="5464154"/>
            <a:ext cx="2047113" cy="4114800"/>
          </a:xfrm>
          <a:custGeom>
            <a:avLst/>
            <a:gdLst/>
            <a:ahLst/>
            <a:cxnLst/>
            <a:rect r="r" b="b" t="t" l="l"/>
            <a:pathLst>
              <a:path h="4114800" w="2047113">
                <a:moveTo>
                  <a:pt x="0" y="0"/>
                </a:moveTo>
                <a:lnTo>
                  <a:pt x="2047113" y="0"/>
                </a:lnTo>
                <a:lnTo>
                  <a:pt x="2047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-421171" y="4638279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4"/>
                </a:lnTo>
                <a:lnTo>
                  <a:pt x="0" y="584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-2733057" y="109431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ASPECTS PERSONNELS/SYSTÉMIQUES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4143572" cy="1891703"/>
          </a:xfrm>
          <a:custGeom>
            <a:avLst/>
            <a:gdLst/>
            <a:ahLst/>
            <a:cxnLst/>
            <a:rect r="r" b="b" t="t" l="l"/>
            <a:pathLst>
              <a:path h="1891703" w="14143572">
                <a:moveTo>
                  <a:pt x="0" y="0"/>
                </a:moveTo>
                <a:lnTo>
                  <a:pt x="14143572" y="0"/>
                </a:lnTo>
                <a:lnTo>
                  <a:pt x="14143572" y="1891703"/>
                </a:lnTo>
                <a:lnTo>
                  <a:pt x="0" y="1891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24269" y="2377478"/>
            <a:ext cx="1408863" cy="140886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7200000">
            <a:off x="15943295" y="2144456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0" y="0"/>
                </a:lnTo>
                <a:lnTo>
                  <a:pt x="2632010" y="2431020"/>
                </a:lnTo>
                <a:lnTo>
                  <a:pt x="0" y="2431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200000">
            <a:off x="14634494" y="531939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0" y="0"/>
                </a:lnTo>
                <a:lnTo>
                  <a:pt x="2632010" y="2431021"/>
                </a:lnTo>
                <a:lnTo>
                  <a:pt x="0" y="2431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306562" y="3897226"/>
            <a:ext cx="1408863" cy="140886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2752550" y="5575666"/>
            <a:ext cx="2796085" cy="2796085"/>
          </a:xfrm>
          <a:custGeom>
            <a:avLst/>
            <a:gdLst/>
            <a:ahLst/>
            <a:cxnLst/>
            <a:rect r="r" b="b" t="t" l="l"/>
            <a:pathLst>
              <a:path h="2796085" w="2796085">
                <a:moveTo>
                  <a:pt x="0" y="0"/>
                </a:moveTo>
                <a:lnTo>
                  <a:pt x="2796084" y="0"/>
                </a:lnTo>
                <a:lnTo>
                  <a:pt x="2796084" y="2796084"/>
                </a:lnTo>
                <a:lnTo>
                  <a:pt x="0" y="27960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2632047"/>
            <a:ext cx="13211133" cy="804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42B60"/>
                </a:solidFill>
                <a:latin typeface="Bobby Jones"/>
              </a:rPr>
              <a:t>HISTOIRE DE VIE (PASSÉ, TRAUMAS ANTÉRIEURS...)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50911" y="4093746"/>
            <a:ext cx="8570008" cy="822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8"/>
              </a:lnSpc>
              <a:spcBef>
                <a:spcPct val="0"/>
              </a:spcBef>
            </a:pPr>
            <a:r>
              <a:rPr lang="en-US" sz="4741">
                <a:solidFill>
                  <a:srgbClr val="042B60"/>
                </a:solidFill>
                <a:latin typeface="Bobby Jones"/>
              </a:rPr>
              <a:t>RELATIONS INTERPERSONNELLES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7200000">
            <a:off x="12213625" y="3874540"/>
            <a:ext cx="5696218" cy="5261234"/>
          </a:xfrm>
          <a:custGeom>
            <a:avLst/>
            <a:gdLst/>
            <a:ahLst/>
            <a:cxnLst/>
            <a:rect r="r" b="b" t="t" l="l"/>
            <a:pathLst>
              <a:path h="5261234" w="5696218">
                <a:moveTo>
                  <a:pt x="0" y="0"/>
                </a:moveTo>
                <a:lnTo>
                  <a:pt x="5696218" y="0"/>
                </a:lnTo>
                <a:lnTo>
                  <a:pt x="5696218" y="5261234"/>
                </a:lnTo>
                <a:lnTo>
                  <a:pt x="0" y="52612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691008" y="1281670"/>
            <a:ext cx="3070931" cy="3484744"/>
          </a:xfrm>
          <a:custGeom>
            <a:avLst/>
            <a:gdLst/>
            <a:ahLst/>
            <a:cxnLst/>
            <a:rect r="r" b="b" t="t" l="l"/>
            <a:pathLst>
              <a:path h="3484744" w="3070931">
                <a:moveTo>
                  <a:pt x="0" y="0"/>
                </a:moveTo>
                <a:lnTo>
                  <a:pt x="3070931" y="0"/>
                </a:lnTo>
                <a:lnTo>
                  <a:pt x="3070931" y="3484744"/>
                </a:lnTo>
                <a:lnTo>
                  <a:pt x="0" y="3484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80357" y="5406076"/>
            <a:ext cx="2721982" cy="3324558"/>
          </a:xfrm>
          <a:custGeom>
            <a:avLst/>
            <a:gdLst/>
            <a:ahLst/>
            <a:cxnLst/>
            <a:rect r="r" b="b" t="t" l="l"/>
            <a:pathLst>
              <a:path h="3324558" w="2721982">
                <a:moveTo>
                  <a:pt x="0" y="0"/>
                </a:moveTo>
                <a:lnTo>
                  <a:pt x="2721982" y="0"/>
                </a:lnTo>
                <a:lnTo>
                  <a:pt x="2721982" y="3324558"/>
                </a:lnTo>
                <a:lnTo>
                  <a:pt x="0" y="33245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4764031" y="5230118"/>
            <a:ext cx="1408863" cy="1408863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5681953" y="5470891"/>
            <a:ext cx="6830496" cy="822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8"/>
              </a:lnSpc>
              <a:spcBef>
                <a:spcPct val="0"/>
              </a:spcBef>
            </a:pPr>
            <a:r>
              <a:rPr lang="en-US" sz="4741">
                <a:solidFill>
                  <a:srgbClr val="042B60"/>
                </a:solidFill>
                <a:latin typeface="Bobby Jones"/>
              </a:rPr>
              <a:t>COMPOSITION FAMILIALE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-1530860" y="4637035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4"/>
                </a:lnTo>
                <a:lnTo>
                  <a:pt x="0" y="584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-2733057" y="109431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ASPECTS PERSONNELS/SYSTÉMIQUES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3803063" cy="1846160"/>
          </a:xfrm>
          <a:custGeom>
            <a:avLst/>
            <a:gdLst/>
            <a:ahLst/>
            <a:cxnLst/>
            <a:rect r="r" b="b" t="t" l="l"/>
            <a:pathLst>
              <a:path h="1846160" w="13803063">
                <a:moveTo>
                  <a:pt x="0" y="0"/>
                </a:moveTo>
                <a:lnTo>
                  <a:pt x="13803063" y="0"/>
                </a:lnTo>
                <a:lnTo>
                  <a:pt x="13803063" y="1846160"/>
                </a:lnTo>
                <a:lnTo>
                  <a:pt x="0" y="184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24648" y="2086036"/>
            <a:ext cx="1408863" cy="140886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4651143" y="1964922"/>
            <a:ext cx="10364405" cy="7100417"/>
          </a:xfrm>
          <a:custGeom>
            <a:avLst/>
            <a:gdLst/>
            <a:ahLst/>
            <a:cxnLst/>
            <a:rect r="r" b="b" t="t" l="l"/>
            <a:pathLst>
              <a:path h="7100417" w="10364405">
                <a:moveTo>
                  <a:pt x="0" y="0"/>
                </a:moveTo>
                <a:lnTo>
                  <a:pt x="10364406" y="0"/>
                </a:lnTo>
                <a:lnTo>
                  <a:pt x="10364406" y="7100418"/>
                </a:lnTo>
                <a:lnTo>
                  <a:pt x="0" y="710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177" r="0" b="-3299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200000">
            <a:off x="15943295" y="2144456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0" y="0"/>
                </a:lnTo>
                <a:lnTo>
                  <a:pt x="2632010" y="2431020"/>
                </a:lnTo>
                <a:lnTo>
                  <a:pt x="0" y="2431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200000">
            <a:off x="14634494" y="531939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0" y="0"/>
                </a:lnTo>
                <a:lnTo>
                  <a:pt x="2632010" y="2431021"/>
                </a:lnTo>
                <a:lnTo>
                  <a:pt x="0" y="2431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87187" y="5811042"/>
            <a:ext cx="4360868" cy="3254298"/>
          </a:xfrm>
          <a:custGeom>
            <a:avLst/>
            <a:gdLst/>
            <a:ahLst/>
            <a:cxnLst/>
            <a:rect r="r" b="b" t="t" l="l"/>
            <a:pathLst>
              <a:path h="3254298" w="4360868">
                <a:moveTo>
                  <a:pt x="0" y="0"/>
                </a:moveTo>
                <a:lnTo>
                  <a:pt x="4360869" y="0"/>
                </a:lnTo>
                <a:lnTo>
                  <a:pt x="4360869" y="3254298"/>
                </a:lnTo>
                <a:lnTo>
                  <a:pt x="0" y="32542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33510" y="2204291"/>
            <a:ext cx="5311994" cy="821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42B60"/>
                </a:solidFill>
                <a:latin typeface="Bobby Jones"/>
              </a:rPr>
              <a:t>STYLE D’ÉDUCATION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-1316005" y="6993199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0" y="0"/>
                </a:lnTo>
                <a:lnTo>
                  <a:pt x="2632010" y="2431020"/>
                </a:lnTo>
                <a:lnTo>
                  <a:pt x="0" y="2431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7200000">
            <a:off x="16721015" y="3445852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1" y="0"/>
                </a:lnTo>
                <a:lnTo>
                  <a:pt x="2632011" y="2431021"/>
                </a:lnTo>
                <a:lnTo>
                  <a:pt x="0" y="2431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5914" y="2458648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658878" y="421710"/>
            <a:ext cx="19170678" cy="905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3"/>
              </a:lnSpc>
              <a:spcBef>
                <a:spcPct val="0"/>
              </a:spcBef>
            </a:pPr>
            <a:r>
              <a:rPr lang="en-US" sz="5223">
                <a:solidFill>
                  <a:srgbClr val="042B60"/>
                </a:solidFill>
                <a:latin typeface="Bobby Jones"/>
              </a:rPr>
              <a:t>ASPECTS SYSTÉMIQUES / FONCTION DE L’ANXIÉTÉ DANS LA FAMILLE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45567" y="3020115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ATTENTION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85914" y="4531149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85914" y="6798244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059892" y="2460709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635509" y="2460709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363639" y="2517773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5" y="0"/>
                </a:lnTo>
                <a:lnTo>
                  <a:pt x="4690845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635509" y="4571310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023292" y="4653484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059892" y="6758111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597409" y="6758111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45567" y="5247077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ÉVITEMENT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15741" y="7504104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CONTRÔLE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871946" y="3020115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SYMPATHIE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023292" y="5247499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RÉDUCTION DES EXIGENCES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6212292" y="6910511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817106" y="7391837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STABILISATEUR ÉMOTIONNEL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484000" y="2854835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COHÉSION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FAMILIALE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597409" y="5092616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ANXIÉTÉ DU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PARENT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465336" y="7037462"/>
            <a:ext cx="5031192" cy="134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MAINTIEN DE L’ÉQUILIBRE - DISTRACTION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7200000">
            <a:off x="17375744" y="2306862"/>
            <a:ext cx="2632011" cy="2431021"/>
          </a:xfrm>
          <a:custGeom>
            <a:avLst/>
            <a:gdLst/>
            <a:ahLst/>
            <a:cxnLst/>
            <a:rect r="r" b="b" t="t" l="l"/>
            <a:pathLst>
              <a:path h="2431021" w="2632011">
                <a:moveTo>
                  <a:pt x="0" y="0"/>
                </a:moveTo>
                <a:lnTo>
                  <a:pt x="2632011" y="0"/>
                </a:lnTo>
                <a:lnTo>
                  <a:pt x="2632011" y="2431021"/>
                </a:lnTo>
                <a:lnTo>
                  <a:pt x="0" y="2431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0" y="0"/>
            <a:ext cx="17812696" cy="2382448"/>
          </a:xfrm>
          <a:custGeom>
            <a:avLst/>
            <a:gdLst/>
            <a:ahLst/>
            <a:cxnLst/>
            <a:rect r="r" b="b" t="t" l="l"/>
            <a:pathLst>
              <a:path h="2382448" w="17812696">
                <a:moveTo>
                  <a:pt x="0" y="0"/>
                </a:moveTo>
                <a:lnTo>
                  <a:pt x="17812696" y="0"/>
                </a:lnTo>
                <a:lnTo>
                  <a:pt x="17812696" y="2382448"/>
                </a:lnTo>
                <a:lnTo>
                  <a:pt x="0" y="2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39967" y="3462556"/>
            <a:ext cx="13622262" cy="3637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09"/>
              </a:lnSpc>
            </a:pPr>
            <a:r>
              <a:rPr lang="en-US" sz="11728" spc="340">
                <a:solidFill>
                  <a:srgbClr val="042B60"/>
                </a:solidFill>
                <a:latin typeface="Bobby Jones"/>
              </a:rPr>
              <a:t>INTERVENTIONS PRÉVENTIVES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5815111" y="2555823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4"/>
                </a:lnTo>
                <a:lnTo>
                  <a:pt x="0" y="584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-3123420" y="48121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2A206F"/>
                </a:solidFill>
                <a:latin typeface="Bobby Jones"/>
              </a:rPr>
              <a:t>RENFORCER LA CONFIANCE EN SOI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389491" y="3004158"/>
            <a:ext cx="3065526" cy="4114800"/>
          </a:xfrm>
          <a:custGeom>
            <a:avLst/>
            <a:gdLst/>
            <a:ahLst/>
            <a:cxnLst/>
            <a:rect r="r" b="b" t="t" l="l"/>
            <a:pathLst>
              <a:path h="4114800" w="3065526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28700" y="4440589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1939463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6932190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939618" y="1939463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119785" y="4255053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19785" y="6660196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58527" y="2529374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CONNAISSANCE DE SOI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8527" y="5086350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OBJECTIFS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8527" y="7475115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SENTIMENT D’APPARTENANCE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779438" y="2636256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BIENVEILLANCE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950442" y="4816520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AFFIRMATION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DE SOI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078316" y="7137234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SENTIMENT DE CONTRÔLE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0" y="0"/>
            <a:ext cx="12842238" cy="1717649"/>
          </a:xfrm>
          <a:custGeom>
            <a:avLst/>
            <a:gdLst/>
            <a:ahLst/>
            <a:cxnLst/>
            <a:rect r="r" b="b" t="t" l="l"/>
            <a:pathLst>
              <a:path h="1717649" w="12842238">
                <a:moveTo>
                  <a:pt x="0" y="0"/>
                </a:moveTo>
                <a:lnTo>
                  <a:pt x="12842238" y="0"/>
                </a:lnTo>
                <a:lnTo>
                  <a:pt x="12842238" y="1717649"/>
                </a:lnTo>
                <a:lnTo>
                  <a:pt x="0" y="1717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26209" y="6770926"/>
            <a:ext cx="4863214" cy="2148657"/>
          </a:xfrm>
          <a:custGeom>
            <a:avLst/>
            <a:gdLst/>
            <a:ahLst/>
            <a:cxnLst/>
            <a:rect r="r" b="b" t="t" l="l"/>
            <a:pathLst>
              <a:path h="2148657" w="4863214">
                <a:moveTo>
                  <a:pt x="0" y="0"/>
                </a:moveTo>
                <a:lnTo>
                  <a:pt x="4863214" y="0"/>
                </a:lnTo>
                <a:lnTo>
                  <a:pt x="4863214" y="2148656"/>
                </a:lnTo>
                <a:lnTo>
                  <a:pt x="0" y="2148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200000">
            <a:off x="6875133" y="2184742"/>
            <a:ext cx="5028259" cy="4644283"/>
          </a:xfrm>
          <a:custGeom>
            <a:avLst/>
            <a:gdLst/>
            <a:ahLst/>
            <a:cxnLst/>
            <a:rect r="r" b="b" t="t" l="l"/>
            <a:pathLst>
              <a:path h="4644283" w="5028259">
                <a:moveTo>
                  <a:pt x="0" y="0"/>
                </a:moveTo>
                <a:lnTo>
                  <a:pt x="5028258" y="0"/>
                </a:lnTo>
                <a:lnTo>
                  <a:pt x="5028258" y="4644283"/>
                </a:lnTo>
                <a:lnTo>
                  <a:pt x="0" y="4644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88353" y="4285455"/>
            <a:ext cx="5162290" cy="2280794"/>
          </a:xfrm>
          <a:custGeom>
            <a:avLst/>
            <a:gdLst/>
            <a:ahLst/>
            <a:cxnLst/>
            <a:rect r="r" b="b" t="t" l="l"/>
            <a:pathLst>
              <a:path h="2280794" w="5162290">
                <a:moveTo>
                  <a:pt x="0" y="0"/>
                </a:moveTo>
                <a:lnTo>
                  <a:pt x="5162291" y="0"/>
                </a:lnTo>
                <a:lnTo>
                  <a:pt x="5162291" y="2280794"/>
                </a:lnTo>
                <a:lnTo>
                  <a:pt x="0" y="228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8353" y="2094708"/>
            <a:ext cx="5031192" cy="2222872"/>
          </a:xfrm>
          <a:custGeom>
            <a:avLst/>
            <a:gdLst/>
            <a:ahLst/>
            <a:cxnLst/>
            <a:rect r="r" b="b" t="t" l="l"/>
            <a:pathLst>
              <a:path h="2222872" w="5031192">
                <a:moveTo>
                  <a:pt x="0" y="0"/>
                </a:moveTo>
                <a:lnTo>
                  <a:pt x="5031193" y="0"/>
                </a:lnTo>
                <a:lnTo>
                  <a:pt x="5031193" y="2222873"/>
                </a:lnTo>
                <a:lnTo>
                  <a:pt x="0" y="2222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8353" y="6601128"/>
            <a:ext cx="5371539" cy="2373244"/>
          </a:xfrm>
          <a:custGeom>
            <a:avLst/>
            <a:gdLst/>
            <a:ahLst/>
            <a:cxnLst/>
            <a:rect r="r" b="b" t="t" l="l"/>
            <a:pathLst>
              <a:path h="2373244" w="5371539">
                <a:moveTo>
                  <a:pt x="0" y="0"/>
                </a:moveTo>
                <a:lnTo>
                  <a:pt x="5371539" y="0"/>
                </a:lnTo>
                <a:lnTo>
                  <a:pt x="5371539" y="2373244"/>
                </a:lnTo>
                <a:lnTo>
                  <a:pt x="0" y="237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73923" y="2132301"/>
            <a:ext cx="4861019" cy="2147687"/>
          </a:xfrm>
          <a:custGeom>
            <a:avLst/>
            <a:gdLst/>
            <a:ahLst/>
            <a:cxnLst/>
            <a:rect r="r" b="b" t="t" l="l"/>
            <a:pathLst>
              <a:path h="2147687" w="4861019">
                <a:moveTo>
                  <a:pt x="0" y="0"/>
                </a:moveTo>
                <a:lnTo>
                  <a:pt x="4861019" y="0"/>
                </a:lnTo>
                <a:lnTo>
                  <a:pt x="4861019" y="2147687"/>
                </a:lnTo>
                <a:lnTo>
                  <a:pt x="0" y="214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119785" y="4255053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19785" y="6660196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489086" y="2879447"/>
            <a:ext cx="3800352" cy="3548578"/>
          </a:xfrm>
          <a:custGeom>
            <a:avLst/>
            <a:gdLst/>
            <a:ahLst/>
            <a:cxnLst/>
            <a:rect r="r" b="b" t="t" l="l"/>
            <a:pathLst>
              <a:path h="3548578" w="3800352">
                <a:moveTo>
                  <a:pt x="0" y="0"/>
                </a:moveTo>
                <a:lnTo>
                  <a:pt x="3800352" y="0"/>
                </a:lnTo>
                <a:lnTo>
                  <a:pt x="3800352" y="3548579"/>
                </a:lnTo>
                <a:lnTo>
                  <a:pt x="0" y="3548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9375" y="62375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DÉVELOPPER LA RÉGULATION ÉMOTIONNELLE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8353" y="2621514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RECONNAISSANCE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DE SES ÉMOTIONS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8527" y="7137234"/>
            <a:ext cx="5031192" cy="134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IDENTIFICATION DES RÉACTIONS CORPORELLES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458230" y="7639297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MENTALISATION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88353" y="4726189"/>
            <a:ext cx="5031192" cy="134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RECONNAISSANCE DES ÉMOTIONS DES AUTRES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078316" y="7137234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RÉORGANISATION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DE LA PENSÉE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88836" y="2666348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FLEXIBILITÉ MENTALE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949612" y="4729554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RÉÉVALUATION ÉMOTIONNELLE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0" y="0"/>
            <a:ext cx="15082799" cy="2017324"/>
          </a:xfrm>
          <a:custGeom>
            <a:avLst/>
            <a:gdLst/>
            <a:ahLst/>
            <a:cxnLst/>
            <a:rect r="r" b="b" t="t" l="l"/>
            <a:pathLst>
              <a:path h="2017324" w="15082799">
                <a:moveTo>
                  <a:pt x="0" y="0"/>
                </a:moveTo>
                <a:lnTo>
                  <a:pt x="15082799" y="0"/>
                </a:lnTo>
                <a:lnTo>
                  <a:pt x="15082799" y="2017324"/>
                </a:lnTo>
                <a:lnTo>
                  <a:pt x="0" y="2017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49324" y="2551769"/>
            <a:ext cx="8290598" cy="6407822"/>
          </a:xfrm>
          <a:custGeom>
            <a:avLst/>
            <a:gdLst/>
            <a:ahLst/>
            <a:cxnLst/>
            <a:rect r="r" b="b" t="t" l="l"/>
            <a:pathLst>
              <a:path h="6407822" w="8290598">
                <a:moveTo>
                  <a:pt x="0" y="0"/>
                </a:moveTo>
                <a:lnTo>
                  <a:pt x="8290598" y="0"/>
                </a:lnTo>
                <a:lnTo>
                  <a:pt x="8290598" y="6407822"/>
                </a:lnTo>
                <a:lnTo>
                  <a:pt x="0" y="6407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685004" y="3036218"/>
            <a:ext cx="4754412" cy="4214563"/>
            <a:chOff x="0" y="0"/>
            <a:chExt cx="897747" cy="7958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97747" cy="795811"/>
            </a:xfrm>
            <a:custGeom>
              <a:avLst/>
              <a:gdLst/>
              <a:ahLst/>
              <a:cxnLst/>
              <a:rect r="r" b="b" t="t" l="l"/>
              <a:pathLst>
                <a:path h="795811" w="897747">
                  <a:moveTo>
                    <a:pt x="448873" y="0"/>
                  </a:moveTo>
                  <a:lnTo>
                    <a:pt x="536007" y="109645"/>
                  </a:lnTo>
                  <a:lnTo>
                    <a:pt x="673310" y="53309"/>
                  </a:lnTo>
                  <a:lnTo>
                    <a:pt x="686925" y="186884"/>
                  </a:lnTo>
                  <a:lnTo>
                    <a:pt x="837609" y="198953"/>
                  </a:lnTo>
                  <a:lnTo>
                    <a:pt x="774057" y="320666"/>
                  </a:lnTo>
                  <a:lnTo>
                    <a:pt x="897747" y="397905"/>
                  </a:lnTo>
                  <a:lnTo>
                    <a:pt x="774057" y="475145"/>
                  </a:lnTo>
                  <a:lnTo>
                    <a:pt x="837609" y="596858"/>
                  </a:lnTo>
                  <a:lnTo>
                    <a:pt x="686925" y="608927"/>
                  </a:lnTo>
                  <a:lnTo>
                    <a:pt x="673310" y="742501"/>
                  </a:lnTo>
                  <a:lnTo>
                    <a:pt x="536007" y="686165"/>
                  </a:lnTo>
                  <a:lnTo>
                    <a:pt x="448873" y="795811"/>
                  </a:lnTo>
                  <a:lnTo>
                    <a:pt x="361740" y="686165"/>
                  </a:lnTo>
                  <a:lnTo>
                    <a:pt x="224437" y="742501"/>
                  </a:lnTo>
                  <a:lnTo>
                    <a:pt x="210822" y="608927"/>
                  </a:lnTo>
                  <a:lnTo>
                    <a:pt x="60138" y="596858"/>
                  </a:lnTo>
                  <a:lnTo>
                    <a:pt x="123690" y="475145"/>
                  </a:lnTo>
                  <a:lnTo>
                    <a:pt x="0" y="397905"/>
                  </a:lnTo>
                  <a:lnTo>
                    <a:pt x="123690" y="320666"/>
                  </a:lnTo>
                  <a:lnTo>
                    <a:pt x="60138" y="198953"/>
                  </a:lnTo>
                  <a:lnTo>
                    <a:pt x="210822" y="186884"/>
                  </a:lnTo>
                  <a:lnTo>
                    <a:pt x="224437" y="53309"/>
                  </a:lnTo>
                  <a:lnTo>
                    <a:pt x="361740" y="109645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779FE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40273" y="86245"/>
              <a:ext cx="617201" cy="585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7187" y="-56719"/>
            <a:ext cx="19557777" cy="362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3"/>
              </a:lnSpc>
            </a:pPr>
            <a:r>
              <a:rPr lang="en-US" sz="6859">
                <a:solidFill>
                  <a:srgbClr val="042B60"/>
                </a:solidFill>
                <a:latin typeface="Bobby Jones"/>
              </a:rPr>
              <a:t>EXEMPLE D’OUTIL POUR TRAVAILLER LA</a:t>
            </a:r>
          </a:p>
          <a:p>
            <a:pPr>
              <a:lnSpc>
                <a:spcPts val="9603"/>
              </a:lnSpc>
            </a:pPr>
            <a:r>
              <a:rPr lang="en-US" sz="6859">
                <a:solidFill>
                  <a:srgbClr val="042B60"/>
                </a:solidFill>
                <a:latin typeface="Bobby Jones"/>
              </a:rPr>
              <a:t> RECONNAISSANCE DES ÉMOTIONS</a:t>
            </a:r>
          </a:p>
          <a:p>
            <a:pPr>
              <a:lnSpc>
                <a:spcPts val="9603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1197232" y="4260770"/>
            <a:ext cx="4754412" cy="4304538"/>
            <a:chOff x="0" y="0"/>
            <a:chExt cx="897747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97747" cy="812800"/>
            </a:xfrm>
            <a:custGeom>
              <a:avLst/>
              <a:gdLst/>
              <a:ahLst/>
              <a:cxnLst/>
              <a:rect r="r" b="b" t="t" l="l"/>
              <a:pathLst>
                <a:path h="812800" w="897747">
                  <a:moveTo>
                    <a:pt x="448873" y="0"/>
                  </a:moveTo>
                  <a:lnTo>
                    <a:pt x="536007" y="111986"/>
                  </a:lnTo>
                  <a:lnTo>
                    <a:pt x="673310" y="54447"/>
                  </a:lnTo>
                  <a:lnTo>
                    <a:pt x="686925" y="190873"/>
                  </a:lnTo>
                  <a:lnTo>
                    <a:pt x="837609" y="203200"/>
                  </a:lnTo>
                  <a:lnTo>
                    <a:pt x="774057" y="327511"/>
                  </a:lnTo>
                  <a:lnTo>
                    <a:pt x="897747" y="406400"/>
                  </a:lnTo>
                  <a:lnTo>
                    <a:pt x="774057" y="485289"/>
                  </a:lnTo>
                  <a:lnTo>
                    <a:pt x="837609" y="609600"/>
                  </a:lnTo>
                  <a:lnTo>
                    <a:pt x="686925" y="621927"/>
                  </a:lnTo>
                  <a:lnTo>
                    <a:pt x="673310" y="758353"/>
                  </a:lnTo>
                  <a:lnTo>
                    <a:pt x="536007" y="700814"/>
                  </a:lnTo>
                  <a:lnTo>
                    <a:pt x="448873" y="812800"/>
                  </a:lnTo>
                  <a:lnTo>
                    <a:pt x="361740" y="700814"/>
                  </a:lnTo>
                  <a:lnTo>
                    <a:pt x="224437" y="758353"/>
                  </a:lnTo>
                  <a:lnTo>
                    <a:pt x="210822" y="621927"/>
                  </a:lnTo>
                  <a:lnTo>
                    <a:pt x="60138" y="609600"/>
                  </a:lnTo>
                  <a:lnTo>
                    <a:pt x="123690" y="485289"/>
                  </a:lnTo>
                  <a:lnTo>
                    <a:pt x="0" y="406400"/>
                  </a:lnTo>
                  <a:lnTo>
                    <a:pt x="123690" y="327511"/>
                  </a:lnTo>
                  <a:lnTo>
                    <a:pt x="60138" y="203200"/>
                  </a:lnTo>
                  <a:lnTo>
                    <a:pt x="210822" y="190873"/>
                  </a:lnTo>
                  <a:lnTo>
                    <a:pt x="224437" y="54447"/>
                  </a:lnTo>
                  <a:lnTo>
                    <a:pt x="361740" y="111986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5CBEB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40273" y="88900"/>
              <a:ext cx="617201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1929925" y="5816461"/>
            <a:ext cx="6264570" cy="50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17"/>
              </a:lnSpc>
            </a:pPr>
            <a:r>
              <a:rPr lang="en-US" sz="2727" spc="79">
                <a:solidFill>
                  <a:srgbClr val="042B60"/>
                </a:solidFill>
                <a:latin typeface="Sailors"/>
              </a:rPr>
              <a:t>DISPONIBLE SUR LE SITE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022782" y="6413039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1"/>
                </a:lnTo>
                <a:lnTo>
                  <a:pt x="0" y="122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0"/>
            <a:ext cx="18288000" cy="2446020"/>
          </a:xfrm>
          <a:custGeom>
            <a:avLst/>
            <a:gdLst/>
            <a:ahLst/>
            <a:cxnLst/>
            <a:rect r="r" b="b" t="t" l="l"/>
            <a:pathLst>
              <a:path h="2446020" w="18288000">
                <a:moveTo>
                  <a:pt x="0" y="0"/>
                </a:moveTo>
                <a:lnTo>
                  <a:pt x="18288000" y="0"/>
                </a:lnTo>
                <a:lnTo>
                  <a:pt x="18288000" y="2446020"/>
                </a:lnTo>
                <a:lnTo>
                  <a:pt x="0" y="2446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5553010" y="2342801"/>
            <a:ext cx="7342361" cy="6781671"/>
          </a:xfrm>
          <a:custGeom>
            <a:avLst/>
            <a:gdLst/>
            <a:ahLst/>
            <a:cxnLst/>
            <a:rect r="r" b="b" t="t" l="l"/>
            <a:pathLst>
              <a:path h="6781671" w="7342361">
                <a:moveTo>
                  <a:pt x="0" y="0"/>
                </a:moveTo>
                <a:lnTo>
                  <a:pt x="7342360" y="0"/>
                </a:lnTo>
                <a:lnTo>
                  <a:pt x="7342360" y="6781671"/>
                </a:lnTo>
                <a:lnTo>
                  <a:pt x="0" y="6781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92978" y="4340923"/>
            <a:ext cx="5162290" cy="2280794"/>
          </a:xfrm>
          <a:custGeom>
            <a:avLst/>
            <a:gdLst/>
            <a:ahLst/>
            <a:cxnLst/>
            <a:rect r="r" b="b" t="t" l="l"/>
            <a:pathLst>
              <a:path h="2280794" w="5162290">
                <a:moveTo>
                  <a:pt x="0" y="0"/>
                </a:moveTo>
                <a:lnTo>
                  <a:pt x="5162290" y="0"/>
                </a:lnTo>
                <a:lnTo>
                  <a:pt x="5162290" y="2280793"/>
                </a:lnTo>
                <a:lnTo>
                  <a:pt x="0" y="228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8353" y="2094708"/>
            <a:ext cx="5031192" cy="2222872"/>
          </a:xfrm>
          <a:custGeom>
            <a:avLst/>
            <a:gdLst/>
            <a:ahLst/>
            <a:cxnLst/>
            <a:rect r="r" b="b" t="t" l="l"/>
            <a:pathLst>
              <a:path h="2222872" w="5031192">
                <a:moveTo>
                  <a:pt x="0" y="0"/>
                </a:moveTo>
                <a:lnTo>
                  <a:pt x="5031193" y="0"/>
                </a:lnTo>
                <a:lnTo>
                  <a:pt x="5031193" y="2222873"/>
                </a:lnTo>
                <a:lnTo>
                  <a:pt x="0" y="2222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8353" y="6601128"/>
            <a:ext cx="5371539" cy="2373244"/>
          </a:xfrm>
          <a:custGeom>
            <a:avLst/>
            <a:gdLst/>
            <a:ahLst/>
            <a:cxnLst/>
            <a:rect r="r" b="b" t="t" l="l"/>
            <a:pathLst>
              <a:path h="2373244" w="5371539">
                <a:moveTo>
                  <a:pt x="0" y="0"/>
                </a:moveTo>
                <a:lnTo>
                  <a:pt x="5371539" y="0"/>
                </a:lnTo>
                <a:lnTo>
                  <a:pt x="5371539" y="2373244"/>
                </a:lnTo>
                <a:lnTo>
                  <a:pt x="0" y="237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939618" y="1939463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19785" y="4299830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119785" y="6660196"/>
            <a:ext cx="4690846" cy="2072501"/>
          </a:xfrm>
          <a:custGeom>
            <a:avLst/>
            <a:gdLst/>
            <a:ahLst/>
            <a:cxnLst/>
            <a:rect r="r" b="b" t="t" l="l"/>
            <a:pathLst>
              <a:path h="2072501" w="4690846">
                <a:moveTo>
                  <a:pt x="0" y="0"/>
                </a:moveTo>
                <a:lnTo>
                  <a:pt x="4690846" y="0"/>
                </a:lnTo>
                <a:lnTo>
                  <a:pt x="4690846" y="2072501"/>
                </a:lnTo>
                <a:lnTo>
                  <a:pt x="0" y="2072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279802" y="3524012"/>
            <a:ext cx="5414211" cy="4114800"/>
          </a:xfrm>
          <a:custGeom>
            <a:avLst/>
            <a:gdLst/>
            <a:ahLst/>
            <a:cxnLst/>
            <a:rect r="r" b="b" t="t" l="l"/>
            <a:pathLst>
              <a:path h="4114800" w="5414211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87187" y="138575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CULTIVER LES COMPÉTENCES SOCIALES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88353" y="2650990"/>
            <a:ext cx="5031192" cy="89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OCCASIONS DE SOCIALISATION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2978" y="7402596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SÉNARIOS SOCIAUX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88353" y="5086176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MODELAGE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78316" y="7137234"/>
            <a:ext cx="5031192" cy="134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RÉSOLUTION DE PROBLÈME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694012" y="2295101"/>
            <a:ext cx="5031192" cy="134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HISTOIRES, MÉTAPHORES,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RÉCITS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939618" y="4621564"/>
            <a:ext cx="5031192" cy="134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HABILETÉS DE COMMUNICATION </a:t>
            </a:r>
          </a:p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CNV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0" y="0"/>
            <a:ext cx="14285041" cy="1910624"/>
          </a:xfrm>
          <a:custGeom>
            <a:avLst/>
            <a:gdLst/>
            <a:ahLst/>
            <a:cxnLst/>
            <a:rect r="r" b="b" t="t" l="l"/>
            <a:pathLst>
              <a:path h="1910624" w="14285041">
                <a:moveTo>
                  <a:pt x="0" y="0"/>
                </a:moveTo>
                <a:lnTo>
                  <a:pt x="14285041" y="0"/>
                </a:lnTo>
                <a:lnTo>
                  <a:pt x="14285041" y="1910624"/>
                </a:lnTo>
                <a:lnTo>
                  <a:pt x="0" y="1910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68239" y="1555608"/>
            <a:ext cx="7937077" cy="4759652"/>
          </a:xfrm>
          <a:custGeom>
            <a:avLst/>
            <a:gdLst/>
            <a:ahLst/>
            <a:cxnLst/>
            <a:rect r="r" b="b" t="t" l="l"/>
            <a:pathLst>
              <a:path h="4759652" w="7937077">
                <a:moveTo>
                  <a:pt x="0" y="0"/>
                </a:moveTo>
                <a:lnTo>
                  <a:pt x="7937076" y="0"/>
                </a:lnTo>
                <a:lnTo>
                  <a:pt x="7937076" y="4759652"/>
                </a:lnTo>
                <a:lnTo>
                  <a:pt x="0" y="4759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63692" y="295607"/>
            <a:ext cx="5362185" cy="4952709"/>
          </a:xfrm>
          <a:custGeom>
            <a:avLst/>
            <a:gdLst/>
            <a:ahLst/>
            <a:cxnLst/>
            <a:rect r="r" b="b" t="t" l="l"/>
            <a:pathLst>
              <a:path h="4952709" w="5362185">
                <a:moveTo>
                  <a:pt x="0" y="0"/>
                </a:moveTo>
                <a:lnTo>
                  <a:pt x="5362185" y="0"/>
                </a:lnTo>
                <a:lnTo>
                  <a:pt x="5362185" y="4952709"/>
                </a:lnTo>
                <a:lnTo>
                  <a:pt x="0" y="4952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101052" y="1555608"/>
            <a:ext cx="4233645" cy="4759652"/>
          </a:xfrm>
          <a:custGeom>
            <a:avLst/>
            <a:gdLst/>
            <a:ahLst/>
            <a:cxnLst/>
            <a:rect r="r" b="b" t="t" l="l"/>
            <a:pathLst>
              <a:path h="4759652" w="4233645">
                <a:moveTo>
                  <a:pt x="0" y="0"/>
                </a:moveTo>
                <a:lnTo>
                  <a:pt x="4233646" y="0"/>
                </a:lnTo>
                <a:lnTo>
                  <a:pt x="4233646" y="4759652"/>
                </a:lnTo>
                <a:lnTo>
                  <a:pt x="0" y="4759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476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45125" y="6471111"/>
            <a:ext cx="10659190" cy="2438377"/>
          </a:xfrm>
          <a:custGeom>
            <a:avLst/>
            <a:gdLst/>
            <a:ahLst/>
            <a:cxnLst/>
            <a:rect r="r" b="b" t="t" l="l"/>
            <a:pathLst>
              <a:path h="2438377" w="10659190">
                <a:moveTo>
                  <a:pt x="0" y="0"/>
                </a:moveTo>
                <a:lnTo>
                  <a:pt x="10659190" y="0"/>
                </a:lnTo>
                <a:lnTo>
                  <a:pt x="10659190" y="2438377"/>
                </a:lnTo>
                <a:lnTo>
                  <a:pt x="0" y="2438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7200000">
            <a:off x="1306304" y="5109150"/>
            <a:ext cx="5589103" cy="5162299"/>
          </a:xfrm>
          <a:custGeom>
            <a:avLst/>
            <a:gdLst/>
            <a:ahLst/>
            <a:cxnLst/>
            <a:rect r="r" b="b" t="t" l="l"/>
            <a:pathLst>
              <a:path h="5162299" w="5589103">
                <a:moveTo>
                  <a:pt x="0" y="0"/>
                </a:moveTo>
                <a:lnTo>
                  <a:pt x="5589103" y="0"/>
                </a:lnTo>
                <a:lnTo>
                  <a:pt x="5589103" y="5162299"/>
                </a:lnTo>
                <a:lnTo>
                  <a:pt x="0" y="51622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342130" y="1197756"/>
            <a:ext cx="5362185" cy="4952709"/>
          </a:xfrm>
          <a:custGeom>
            <a:avLst/>
            <a:gdLst/>
            <a:ahLst/>
            <a:cxnLst/>
            <a:rect r="r" b="b" t="t" l="l"/>
            <a:pathLst>
              <a:path h="4952709" w="5362185">
                <a:moveTo>
                  <a:pt x="0" y="0"/>
                </a:moveTo>
                <a:lnTo>
                  <a:pt x="5362185" y="0"/>
                </a:lnTo>
                <a:lnTo>
                  <a:pt x="5362185" y="4952709"/>
                </a:lnTo>
                <a:lnTo>
                  <a:pt x="0" y="4952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8239" y="50944"/>
            <a:ext cx="4835797" cy="1146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>
                <a:solidFill>
                  <a:srgbClr val="042B60"/>
                </a:solidFill>
                <a:latin typeface="Bobby Jones"/>
              </a:rPr>
              <a:t>PRÉVALENCE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38122" y="2907369"/>
            <a:ext cx="5213097" cy="1979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AEF"/>
                </a:solidFill>
                <a:latin typeface="CS Gordon Serif"/>
              </a:rPr>
              <a:t>DEUX FEMMES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AEF"/>
                </a:solidFill>
                <a:latin typeface="CS Gordon Serif"/>
              </a:rPr>
              <a:t>POUR UN HOMME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96873" y="6486710"/>
            <a:ext cx="4770228" cy="2079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7"/>
              </a:lnSpc>
              <a:spcBef>
                <a:spcPct val="0"/>
              </a:spcBef>
            </a:pPr>
            <a:r>
              <a:rPr lang="en-US" sz="2955">
                <a:solidFill>
                  <a:srgbClr val="FFFFFF"/>
                </a:solidFill>
                <a:latin typeface="CS Gordon Serif"/>
              </a:rPr>
              <a:t>LE TROUBLE PSY. LE PLUS FRÉQUENT CHEZ LES ENFANTS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0" y="0"/>
            <a:ext cx="9936118" cy="1328956"/>
          </a:xfrm>
          <a:custGeom>
            <a:avLst/>
            <a:gdLst/>
            <a:ahLst/>
            <a:cxnLst/>
            <a:rect r="r" b="b" t="t" l="l"/>
            <a:pathLst>
              <a:path h="1328956" w="9936118">
                <a:moveTo>
                  <a:pt x="0" y="0"/>
                </a:moveTo>
                <a:lnTo>
                  <a:pt x="9936118" y="0"/>
                </a:lnTo>
                <a:lnTo>
                  <a:pt x="9936118" y="1328956"/>
                </a:lnTo>
                <a:lnTo>
                  <a:pt x="0" y="13289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88353" y="5209451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MODELAGE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203950" y="2573220"/>
            <a:ext cx="6115512" cy="6242512"/>
          </a:xfrm>
          <a:custGeom>
            <a:avLst/>
            <a:gdLst/>
            <a:ahLst/>
            <a:cxnLst/>
            <a:rect r="r" b="b" t="t" l="l"/>
            <a:pathLst>
              <a:path h="6242512" w="6115512">
                <a:moveTo>
                  <a:pt x="0" y="0"/>
                </a:moveTo>
                <a:lnTo>
                  <a:pt x="6115511" y="0"/>
                </a:lnTo>
                <a:lnTo>
                  <a:pt x="6115511" y="6242511"/>
                </a:lnTo>
                <a:lnTo>
                  <a:pt x="0" y="6242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8" t="0" r="-1038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355097" y="2924706"/>
            <a:ext cx="4754412" cy="4304538"/>
            <a:chOff x="0" y="0"/>
            <a:chExt cx="897747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97747" cy="812800"/>
            </a:xfrm>
            <a:custGeom>
              <a:avLst/>
              <a:gdLst/>
              <a:ahLst/>
              <a:cxnLst/>
              <a:rect r="r" b="b" t="t" l="l"/>
              <a:pathLst>
                <a:path h="812800" w="897747">
                  <a:moveTo>
                    <a:pt x="448873" y="0"/>
                  </a:moveTo>
                  <a:lnTo>
                    <a:pt x="536007" y="111986"/>
                  </a:lnTo>
                  <a:lnTo>
                    <a:pt x="673310" y="54447"/>
                  </a:lnTo>
                  <a:lnTo>
                    <a:pt x="686925" y="190873"/>
                  </a:lnTo>
                  <a:lnTo>
                    <a:pt x="837609" y="203200"/>
                  </a:lnTo>
                  <a:lnTo>
                    <a:pt x="774057" y="327511"/>
                  </a:lnTo>
                  <a:lnTo>
                    <a:pt x="897747" y="406400"/>
                  </a:lnTo>
                  <a:lnTo>
                    <a:pt x="774057" y="485289"/>
                  </a:lnTo>
                  <a:lnTo>
                    <a:pt x="837609" y="609600"/>
                  </a:lnTo>
                  <a:lnTo>
                    <a:pt x="686925" y="621927"/>
                  </a:lnTo>
                  <a:lnTo>
                    <a:pt x="673310" y="758353"/>
                  </a:lnTo>
                  <a:lnTo>
                    <a:pt x="536007" y="700814"/>
                  </a:lnTo>
                  <a:lnTo>
                    <a:pt x="448873" y="812800"/>
                  </a:lnTo>
                  <a:lnTo>
                    <a:pt x="361740" y="700814"/>
                  </a:lnTo>
                  <a:lnTo>
                    <a:pt x="224437" y="758353"/>
                  </a:lnTo>
                  <a:lnTo>
                    <a:pt x="210822" y="621927"/>
                  </a:lnTo>
                  <a:lnTo>
                    <a:pt x="60138" y="609600"/>
                  </a:lnTo>
                  <a:lnTo>
                    <a:pt x="123690" y="485289"/>
                  </a:lnTo>
                  <a:lnTo>
                    <a:pt x="0" y="406400"/>
                  </a:lnTo>
                  <a:lnTo>
                    <a:pt x="123690" y="327511"/>
                  </a:lnTo>
                  <a:lnTo>
                    <a:pt x="60138" y="203200"/>
                  </a:lnTo>
                  <a:lnTo>
                    <a:pt x="210822" y="190873"/>
                  </a:lnTo>
                  <a:lnTo>
                    <a:pt x="224437" y="54447"/>
                  </a:lnTo>
                  <a:lnTo>
                    <a:pt x="361740" y="111986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779FE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40273" y="88900"/>
              <a:ext cx="617201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734830" y="3958852"/>
            <a:ext cx="4754412" cy="4304538"/>
            <a:chOff x="0" y="0"/>
            <a:chExt cx="897747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97747" cy="812800"/>
            </a:xfrm>
            <a:custGeom>
              <a:avLst/>
              <a:gdLst/>
              <a:ahLst/>
              <a:cxnLst/>
              <a:rect r="r" b="b" t="t" l="l"/>
              <a:pathLst>
                <a:path h="812800" w="897747">
                  <a:moveTo>
                    <a:pt x="448873" y="0"/>
                  </a:moveTo>
                  <a:lnTo>
                    <a:pt x="536007" y="111986"/>
                  </a:lnTo>
                  <a:lnTo>
                    <a:pt x="673310" y="54447"/>
                  </a:lnTo>
                  <a:lnTo>
                    <a:pt x="686925" y="190873"/>
                  </a:lnTo>
                  <a:lnTo>
                    <a:pt x="837609" y="203200"/>
                  </a:lnTo>
                  <a:lnTo>
                    <a:pt x="774057" y="327511"/>
                  </a:lnTo>
                  <a:lnTo>
                    <a:pt x="897747" y="406400"/>
                  </a:lnTo>
                  <a:lnTo>
                    <a:pt x="774057" y="485289"/>
                  </a:lnTo>
                  <a:lnTo>
                    <a:pt x="837609" y="609600"/>
                  </a:lnTo>
                  <a:lnTo>
                    <a:pt x="686925" y="621927"/>
                  </a:lnTo>
                  <a:lnTo>
                    <a:pt x="673310" y="758353"/>
                  </a:lnTo>
                  <a:lnTo>
                    <a:pt x="536007" y="700814"/>
                  </a:lnTo>
                  <a:lnTo>
                    <a:pt x="448873" y="812800"/>
                  </a:lnTo>
                  <a:lnTo>
                    <a:pt x="361740" y="700814"/>
                  </a:lnTo>
                  <a:lnTo>
                    <a:pt x="224437" y="758353"/>
                  </a:lnTo>
                  <a:lnTo>
                    <a:pt x="210822" y="621927"/>
                  </a:lnTo>
                  <a:lnTo>
                    <a:pt x="60138" y="609600"/>
                  </a:lnTo>
                  <a:lnTo>
                    <a:pt x="123690" y="485289"/>
                  </a:lnTo>
                  <a:lnTo>
                    <a:pt x="0" y="406400"/>
                  </a:lnTo>
                  <a:lnTo>
                    <a:pt x="123690" y="327511"/>
                  </a:lnTo>
                  <a:lnTo>
                    <a:pt x="60138" y="203200"/>
                  </a:lnTo>
                  <a:lnTo>
                    <a:pt x="210822" y="190873"/>
                  </a:lnTo>
                  <a:lnTo>
                    <a:pt x="224437" y="54447"/>
                  </a:lnTo>
                  <a:lnTo>
                    <a:pt x="361740" y="111986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5CBEB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40273" y="88900"/>
              <a:ext cx="617201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87187" y="43114"/>
            <a:ext cx="19557777" cy="2407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3"/>
              </a:lnSpc>
            </a:pPr>
            <a:r>
              <a:rPr lang="en-US" sz="6859">
                <a:solidFill>
                  <a:srgbClr val="042B60"/>
                </a:solidFill>
                <a:latin typeface="Bobby Jones"/>
              </a:rPr>
              <a:t>EXEMPLE D’OUTIL POUR TRAVAILLER LES APTITUDES</a:t>
            </a:r>
          </a:p>
          <a:p>
            <a:pPr>
              <a:lnSpc>
                <a:spcPts val="9603"/>
              </a:lnSpc>
              <a:spcBef>
                <a:spcPct val="0"/>
              </a:spcBef>
            </a:pPr>
            <a:r>
              <a:rPr lang="en-US" sz="6859">
                <a:solidFill>
                  <a:srgbClr val="042B60"/>
                </a:solidFill>
                <a:latin typeface="Bobby Jones"/>
              </a:rPr>
              <a:t>DE COMMUNICATION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17875" y="9580920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560380" y="6007584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396595" y="5373629"/>
            <a:ext cx="6264570" cy="50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17"/>
              </a:lnSpc>
            </a:pPr>
            <a:r>
              <a:rPr lang="en-US" sz="2727" spc="79">
                <a:solidFill>
                  <a:srgbClr val="042B60"/>
                </a:solidFill>
                <a:latin typeface="Sailors"/>
              </a:rPr>
              <a:t>DISPONIBLE SUR LE SITE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0" y="-2764"/>
            <a:ext cx="18288000" cy="2446020"/>
          </a:xfrm>
          <a:custGeom>
            <a:avLst/>
            <a:gdLst/>
            <a:ahLst/>
            <a:cxnLst/>
            <a:rect r="r" b="b" t="t" l="l"/>
            <a:pathLst>
              <a:path h="2446020" w="18288000">
                <a:moveTo>
                  <a:pt x="0" y="0"/>
                </a:moveTo>
                <a:lnTo>
                  <a:pt x="18288000" y="0"/>
                </a:lnTo>
                <a:lnTo>
                  <a:pt x="18288000" y="2446020"/>
                </a:lnTo>
                <a:lnTo>
                  <a:pt x="0" y="2446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88353" y="5209451"/>
            <a:ext cx="5031192" cy="44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CS Gordon Serif"/>
              </a:rPr>
              <a:t>MODELAGE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2355097" y="2924706"/>
            <a:ext cx="4754412" cy="4304538"/>
            <a:chOff x="0" y="0"/>
            <a:chExt cx="897747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97747" cy="812800"/>
            </a:xfrm>
            <a:custGeom>
              <a:avLst/>
              <a:gdLst/>
              <a:ahLst/>
              <a:cxnLst/>
              <a:rect r="r" b="b" t="t" l="l"/>
              <a:pathLst>
                <a:path h="812800" w="897747">
                  <a:moveTo>
                    <a:pt x="448873" y="0"/>
                  </a:moveTo>
                  <a:lnTo>
                    <a:pt x="536007" y="111986"/>
                  </a:lnTo>
                  <a:lnTo>
                    <a:pt x="673310" y="54447"/>
                  </a:lnTo>
                  <a:lnTo>
                    <a:pt x="686925" y="190873"/>
                  </a:lnTo>
                  <a:lnTo>
                    <a:pt x="837609" y="203200"/>
                  </a:lnTo>
                  <a:lnTo>
                    <a:pt x="774057" y="327511"/>
                  </a:lnTo>
                  <a:lnTo>
                    <a:pt x="897747" y="406400"/>
                  </a:lnTo>
                  <a:lnTo>
                    <a:pt x="774057" y="485289"/>
                  </a:lnTo>
                  <a:lnTo>
                    <a:pt x="837609" y="609600"/>
                  </a:lnTo>
                  <a:lnTo>
                    <a:pt x="686925" y="621927"/>
                  </a:lnTo>
                  <a:lnTo>
                    <a:pt x="673310" y="758353"/>
                  </a:lnTo>
                  <a:lnTo>
                    <a:pt x="536007" y="700814"/>
                  </a:lnTo>
                  <a:lnTo>
                    <a:pt x="448873" y="812800"/>
                  </a:lnTo>
                  <a:lnTo>
                    <a:pt x="361740" y="700814"/>
                  </a:lnTo>
                  <a:lnTo>
                    <a:pt x="224437" y="758353"/>
                  </a:lnTo>
                  <a:lnTo>
                    <a:pt x="210822" y="621927"/>
                  </a:lnTo>
                  <a:lnTo>
                    <a:pt x="60138" y="609600"/>
                  </a:lnTo>
                  <a:lnTo>
                    <a:pt x="123690" y="485289"/>
                  </a:lnTo>
                  <a:lnTo>
                    <a:pt x="0" y="406400"/>
                  </a:lnTo>
                  <a:lnTo>
                    <a:pt x="123690" y="327511"/>
                  </a:lnTo>
                  <a:lnTo>
                    <a:pt x="60138" y="203200"/>
                  </a:lnTo>
                  <a:lnTo>
                    <a:pt x="210822" y="190873"/>
                  </a:lnTo>
                  <a:lnTo>
                    <a:pt x="224437" y="54447"/>
                  </a:lnTo>
                  <a:lnTo>
                    <a:pt x="361740" y="111986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779FE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40273" y="88900"/>
              <a:ext cx="617201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734830" y="3958852"/>
            <a:ext cx="4754412" cy="4304538"/>
            <a:chOff x="0" y="0"/>
            <a:chExt cx="897747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97747" cy="812800"/>
            </a:xfrm>
            <a:custGeom>
              <a:avLst/>
              <a:gdLst/>
              <a:ahLst/>
              <a:cxnLst/>
              <a:rect r="r" b="b" t="t" l="l"/>
              <a:pathLst>
                <a:path h="812800" w="897747">
                  <a:moveTo>
                    <a:pt x="448873" y="0"/>
                  </a:moveTo>
                  <a:lnTo>
                    <a:pt x="536007" y="111986"/>
                  </a:lnTo>
                  <a:lnTo>
                    <a:pt x="673310" y="54447"/>
                  </a:lnTo>
                  <a:lnTo>
                    <a:pt x="686925" y="190873"/>
                  </a:lnTo>
                  <a:lnTo>
                    <a:pt x="837609" y="203200"/>
                  </a:lnTo>
                  <a:lnTo>
                    <a:pt x="774057" y="327511"/>
                  </a:lnTo>
                  <a:lnTo>
                    <a:pt x="897747" y="406400"/>
                  </a:lnTo>
                  <a:lnTo>
                    <a:pt x="774057" y="485289"/>
                  </a:lnTo>
                  <a:lnTo>
                    <a:pt x="837609" y="609600"/>
                  </a:lnTo>
                  <a:lnTo>
                    <a:pt x="686925" y="621927"/>
                  </a:lnTo>
                  <a:lnTo>
                    <a:pt x="673310" y="758353"/>
                  </a:lnTo>
                  <a:lnTo>
                    <a:pt x="536007" y="700814"/>
                  </a:lnTo>
                  <a:lnTo>
                    <a:pt x="448873" y="812800"/>
                  </a:lnTo>
                  <a:lnTo>
                    <a:pt x="361740" y="700814"/>
                  </a:lnTo>
                  <a:lnTo>
                    <a:pt x="224437" y="758353"/>
                  </a:lnTo>
                  <a:lnTo>
                    <a:pt x="210822" y="621927"/>
                  </a:lnTo>
                  <a:lnTo>
                    <a:pt x="60138" y="609600"/>
                  </a:lnTo>
                  <a:lnTo>
                    <a:pt x="123690" y="485289"/>
                  </a:lnTo>
                  <a:lnTo>
                    <a:pt x="0" y="406400"/>
                  </a:lnTo>
                  <a:lnTo>
                    <a:pt x="123690" y="327511"/>
                  </a:lnTo>
                  <a:lnTo>
                    <a:pt x="60138" y="203200"/>
                  </a:lnTo>
                  <a:lnTo>
                    <a:pt x="210822" y="190873"/>
                  </a:lnTo>
                  <a:lnTo>
                    <a:pt x="224437" y="54447"/>
                  </a:lnTo>
                  <a:lnTo>
                    <a:pt x="361740" y="111986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5CBEB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40273" y="88900"/>
              <a:ext cx="617201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90500" y="-4916"/>
            <a:ext cx="19557777" cy="2407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3"/>
              </a:lnSpc>
            </a:pPr>
            <a:r>
              <a:rPr lang="en-US" sz="6859">
                <a:solidFill>
                  <a:srgbClr val="042B60"/>
                </a:solidFill>
                <a:latin typeface="Bobby Jones"/>
              </a:rPr>
              <a:t>EXEMPLE D’OUTIL POUR TRAVAILLER LA RÉSOLUTION</a:t>
            </a:r>
          </a:p>
          <a:p>
            <a:pPr>
              <a:lnSpc>
                <a:spcPts val="9603"/>
              </a:lnSpc>
              <a:spcBef>
                <a:spcPct val="0"/>
              </a:spcBef>
            </a:pPr>
            <a:r>
              <a:rPr lang="en-US" sz="6859">
                <a:solidFill>
                  <a:srgbClr val="042B60"/>
                </a:solidFill>
                <a:latin typeface="Bobby Jones"/>
              </a:rPr>
              <a:t>DE PROBLÈMES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17875" y="9580920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560380" y="6007584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396595" y="5373629"/>
            <a:ext cx="6264570" cy="50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17"/>
              </a:lnSpc>
            </a:pPr>
            <a:r>
              <a:rPr lang="en-US" sz="2727" spc="79">
                <a:solidFill>
                  <a:srgbClr val="042B60"/>
                </a:solidFill>
                <a:latin typeface="Sailors"/>
              </a:rPr>
              <a:t>DISPONIBLE SUR LE SITE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3424710" y="2539014"/>
            <a:ext cx="5202855" cy="6937140"/>
          </a:xfrm>
          <a:custGeom>
            <a:avLst/>
            <a:gdLst/>
            <a:ahLst/>
            <a:cxnLst/>
            <a:rect r="r" b="b" t="t" l="l"/>
            <a:pathLst>
              <a:path h="6937140" w="5202855">
                <a:moveTo>
                  <a:pt x="0" y="0"/>
                </a:moveTo>
                <a:lnTo>
                  <a:pt x="5202855" y="0"/>
                </a:lnTo>
                <a:lnTo>
                  <a:pt x="5202855" y="6937140"/>
                </a:lnTo>
                <a:lnTo>
                  <a:pt x="0" y="693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0" y="0"/>
            <a:ext cx="18288000" cy="2446020"/>
          </a:xfrm>
          <a:custGeom>
            <a:avLst/>
            <a:gdLst/>
            <a:ahLst/>
            <a:cxnLst/>
            <a:rect r="r" b="b" t="t" l="l"/>
            <a:pathLst>
              <a:path h="2446020" w="18288000">
                <a:moveTo>
                  <a:pt x="0" y="0"/>
                </a:moveTo>
                <a:lnTo>
                  <a:pt x="18288000" y="0"/>
                </a:lnTo>
                <a:lnTo>
                  <a:pt x="18288000" y="2446020"/>
                </a:lnTo>
                <a:lnTo>
                  <a:pt x="0" y="2446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825529" y="1745332"/>
            <a:ext cx="13622262" cy="7256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09"/>
              </a:lnSpc>
            </a:pPr>
            <a:r>
              <a:rPr lang="en-US" sz="11728" spc="340">
                <a:solidFill>
                  <a:srgbClr val="042B60"/>
                </a:solidFill>
                <a:latin typeface="Bobby Jones"/>
              </a:rPr>
              <a:t>PISTES D’INTERVENTIONS POUR CONTRER L’ANXIÉTÉ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31988" y="640169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1" y="0"/>
                </a:lnTo>
                <a:lnTo>
                  <a:pt x="6185571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769562" y="2267559"/>
            <a:ext cx="5740223" cy="5022695"/>
            <a:chOff x="0" y="0"/>
            <a:chExt cx="812800" cy="711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328250" y="1112506"/>
            <a:ext cx="2622848" cy="778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CS Gordon Serif"/>
              </a:rPr>
              <a:t>CORPS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89447" y="7626585"/>
            <a:ext cx="3721001" cy="778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CS Gordon Serif"/>
              </a:rPr>
              <a:t>PENSÉES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401438" y="7626585"/>
            <a:ext cx="7323336" cy="778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CS Gordon Serif"/>
              </a:rPr>
              <a:t>COMPORTEMENTS</a:t>
            </a:r>
          </a:p>
        </p:txBody>
      </p:sp>
    </p:spTree>
  </p:cSld>
  <p:clrMapOvr>
    <a:masterClrMapping/>
  </p:clrMapOvr>
  <p:transition spd="fast">
    <p:push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3008334" y="3908898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7187" y="138575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DANS MON CORPS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7200000">
            <a:off x="6575980" y="1765538"/>
            <a:ext cx="5838698" cy="5392834"/>
          </a:xfrm>
          <a:custGeom>
            <a:avLst/>
            <a:gdLst/>
            <a:ahLst/>
            <a:cxnLst/>
            <a:rect r="r" b="b" t="t" l="l"/>
            <a:pathLst>
              <a:path h="5392834" w="5838698">
                <a:moveTo>
                  <a:pt x="0" y="0"/>
                </a:moveTo>
                <a:lnTo>
                  <a:pt x="5838698" y="0"/>
                </a:lnTo>
                <a:lnTo>
                  <a:pt x="5838698" y="5392834"/>
                </a:lnTo>
                <a:lnTo>
                  <a:pt x="0" y="5392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200000">
            <a:off x="10395319" y="4035533"/>
            <a:ext cx="5838698" cy="5392834"/>
          </a:xfrm>
          <a:custGeom>
            <a:avLst/>
            <a:gdLst/>
            <a:ahLst/>
            <a:cxnLst/>
            <a:rect r="r" b="b" t="t" l="l"/>
            <a:pathLst>
              <a:path h="5392834" w="5838698">
                <a:moveTo>
                  <a:pt x="0" y="0"/>
                </a:moveTo>
                <a:lnTo>
                  <a:pt x="5838698" y="0"/>
                </a:lnTo>
                <a:lnTo>
                  <a:pt x="5838698" y="5392835"/>
                </a:lnTo>
                <a:lnTo>
                  <a:pt x="0" y="5392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200000">
            <a:off x="-494249" y="1820957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200000">
            <a:off x="13754176" y="1820957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7187" y="5857993"/>
            <a:ext cx="2318306" cy="1828564"/>
          </a:xfrm>
          <a:custGeom>
            <a:avLst/>
            <a:gdLst/>
            <a:ahLst/>
            <a:cxnLst/>
            <a:rect r="r" b="b" t="t" l="l"/>
            <a:pathLst>
              <a:path h="1828564" w="2318306">
                <a:moveTo>
                  <a:pt x="0" y="0"/>
                </a:moveTo>
                <a:lnTo>
                  <a:pt x="2318306" y="0"/>
                </a:lnTo>
                <a:lnTo>
                  <a:pt x="2318306" y="1828564"/>
                </a:lnTo>
                <a:lnTo>
                  <a:pt x="0" y="1828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088164" y="4824412"/>
            <a:ext cx="1544709" cy="1983575"/>
          </a:xfrm>
          <a:custGeom>
            <a:avLst/>
            <a:gdLst/>
            <a:ahLst/>
            <a:cxnLst/>
            <a:rect r="r" b="b" t="t" l="l"/>
            <a:pathLst>
              <a:path h="1983575" w="1544709">
                <a:moveTo>
                  <a:pt x="0" y="0"/>
                </a:moveTo>
                <a:lnTo>
                  <a:pt x="1544709" y="0"/>
                </a:lnTo>
                <a:lnTo>
                  <a:pt x="1544709" y="1983575"/>
                </a:lnTo>
                <a:lnTo>
                  <a:pt x="0" y="1983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214069" y="7528295"/>
            <a:ext cx="2972841" cy="1620198"/>
          </a:xfrm>
          <a:custGeom>
            <a:avLst/>
            <a:gdLst/>
            <a:ahLst/>
            <a:cxnLst/>
            <a:rect r="r" b="b" t="t" l="l"/>
            <a:pathLst>
              <a:path h="1620198" w="2972841">
                <a:moveTo>
                  <a:pt x="0" y="0"/>
                </a:moveTo>
                <a:lnTo>
                  <a:pt x="2972840" y="0"/>
                </a:lnTo>
                <a:lnTo>
                  <a:pt x="2972840" y="1620198"/>
                </a:lnTo>
                <a:lnTo>
                  <a:pt x="0" y="16201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839126" y="5451149"/>
            <a:ext cx="1286104" cy="1457342"/>
          </a:xfrm>
          <a:custGeom>
            <a:avLst/>
            <a:gdLst/>
            <a:ahLst/>
            <a:cxnLst/>
            <a:rect r="r" b="b" t="t" l="l"/>
            <a:pathLst>
              <a:path h="1457342" w="1286104">
                <a:moveTo>
                  <a:pt x="0" y="0"/>
                </a:moveTo>
                <a:lnTo>
                  <a:pt x="1286103" y="0"/>
                </a:lnTo>
                <a:lnTo>
                  <a:pt x="1286103" y="1457342"/>
                </a:lnTo>
                <a:lnTo>
                  <a:pt x="0" y="14573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466346" y="7171607"/>
            <a:ext cx="1696644" cy="1882545"/>
          </a:xfrm>
          <a:custGeom>
            <a:avLst/>
            <a:gdLst/>
            <a:ahLst/>
            <a:cxnLst/>
            <a:rect r="r" b="b" t="t" l="l"/>
            <a:pathLst>
              <a:path h="1882545" w="1696644">
                <a:moveTo>
                  <a:pt x="0" y="0"/>
                </a:moveTo>
                <a:lnTo>
                  <a:pt x="1696644" y="0"/>
                </a:lnTo>
                <a:lnTo>
                  <a:pt x="1696644" y="1882546"/>
                </a:lnTo>
                <a:lnTo>
                  <a:pt x="0" y="188254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45960" y="3225165"/>
            <a:ext cx="3832491" cy="191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RESPIRATION LENTE </a:t>
            </a:r>
          </a:p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ET PROFONDE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48543" y="6576259"/>
            <a:ext cx="3832491" cy="64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RELAXATION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65932" y="3544253"/>
            <a:ext cx="3832491" cy="128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CONTRACTION MUSCULAIRE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894385" y="3863340"/>
            <a:ext cx="3832491" cy="64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YOGA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398423" y="5628331"/>
            <a:ext cx="3832491" cy="128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VISUALISATION GUIDÉE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0" y="0"/>
            <a:ext cx="11398423" cy="1524539"/>
          </a:xfrm>
          <a:custGeom>
            <a:avLst/>
            <a:gdLst/>
            <a:ahLst/>
            <a:cxnLst/>
            <a:rect r="r" b="b" t="t" l="l"/>
            <a:pathLst>
              <a:path h="1524539" w="11398423">
                <a:moveTo>
                  <a:pt x="0" y="0"/>
                </a:moveTo>
                <a:lnTo>
                  <a:pt x="11398423" y="0"/>
                </a:lnTo>
                <a:lnTo>
                  <a:pt x="11398423" y="1524539"/>
                </a:lnTo>
                <a:lnTo>
                  <a:pt x="0" y="15245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69837" y="2680183"/>
            <a:ext cx="6366585" cy="6759888"/>
          </a:xfrm>
          <a:custGeom>
            <a:avLst/>
            <a:gdLst/>
            <a:ahLst/>
            <a:cxnLst/>
            <a:rect r="r" b="b" t="t" l="l"/>
            <a:pathLst>
              <a:path h="6759888" w="6366585">
                <a:moveTo>
                  <a:pt x="0" y="0"/>
                </a:moveTo>
                <a:lnTo>
                  <a:pt x="6366585" y="0"/>
                </a:lnTo>
                <a:lnTo>
                  <a:pt x="6366585" y="6759887"/>
                </a:lnTo>
                <a:lnTo>
                  <a:pt x="0" y="67598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36117">
            <a:off x="5302550" y="5804164"/>
            <a:ext cx="1431958" cy="511925"/>
          </a:xfrm>
          <a:custGeom>
            <a:avLst/>
            <a:gdLst/>
            <a:ahLst/>
            <a:cxnLst/>
            <a:rect r="r" b="b" t="t" l="l"/>
            <a:pathLst>
              <a:path h="511925" w="1431958">
                <a:moveTo>
                  <a:pt x="0" y="0"/>
                </a:moveTo>
                <a:lnTo>
                  <a:pt x="1431959" y="0"/>
                </a:lnTo>
                <a:lnTo>
                  <a:pt x="1431959" y="511925"/>
                </a:lnTo>
                <a:lnTo>
                  <a:pt x="0" y="511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594035">
            <a:off x="4166014" y="7394661"/>
            <a:ext cx="3249211" cy="824487"/>
          </a:xfrm>
          <a:custGeom>
            <a:avLst/>
            <a:gdLst/>
            <a:ahLst/>
            <a:cxnLst/>
            <a:rect r="r" b="b" t="t" l="l"/>
            <a:pathLst>
              <a:path h="824487" w="3249211">
                <a:moveTo>
                  <a:pt x="0" y="0"/>
                </a:moveTo>
                <a:lnTo>
                  <a:pt x="3249211" y="0"/>
                </a:lnTo>
                <a:lnTo>
                  <a:pt x="3249211" y="824488"/>
                </a:lnTo>
                <a:lnTo>
                  <a:pt x="0" y="824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639659" y="1148564"/>
            <a:ext cx="5603437" cy="45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LA RESPIRATION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0" y="3529532"/>
            <a:ext cx="3722839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en fonction du milieu de vie de l’enfant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4290235" y="8524400"/>
            <a:ext cx="2005489" cy="91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50138"/>
                </a:solidFill>
                <a:latin typeface="Another Shabby Light"/>
              </a:rPr>
              <a:t>Inspire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47080" y="4910208"/>
            <a:ext cx="1348621" cy="698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5"/>
              </a:lnSpc>
            </a:pPr>
            <a:r>
              <a:rPr lang="en-US" sz="3996">
                <a:solidFill>
                  <a:srgbClr val="0099B4"/>
                </a:solidFill>
                <a:latin typeface="Another Shabby Light"/>
              </a:rPr>
              <a:t>Expire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6758755">
            <a:off x="5225527" y="4244975"/>
            <a:ext cx="2140395" cy="543125"/>
          </a:xfrm>
          <a:custGeom>
            <a:avLst/>
            <a:gdLst/>
            <a:ahLst/>
            <a:cxnLst/>
            <a:rect r="r" b="b" t="t" l="l"/>
            <a:pathLst>
              <a:path h="543125" w="2140395">
                <a:moveTo>
                  <a:pt x="0" y="0"/>
                </a:moveTo>
                <a:lnTo>
                  <a:pt x="2140394" y="0"/>
                </a:lnTo>
                <a:lnTo>
                  <a:pt x="2140394" y="543126"/>
                </a:lnTo>
                <a:lnTo>
                  <a:pt x="0" y="543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564309">
            <a:off x="6406995" y="3604274"/>
            <a:ext cx="1102836" cy="394264"/>
          </a:xfrm>
          <a:custGeom>
            <a:avLst/>
            <a:gdLst/>
            <a:ahLst/>
            <a:cxnLst/>
            <a:rect r="r" b="b" t="t" l="l"/>
            <a:pathLst>
              <a:path h="394264" w="1102836">
                <a:moveTo>
                  <a:pt x="0" y="0"/>
                </a:moveTo>
                <a:lnTo>
                  <a:pt x="1102836" y="0"/>
                </a:lnTo>
                <a:lnTo>
                  <a:pt x="1102836" y="394264"/>
                </a:lnTo>
                <a:lnTo>
                  <a:pt x="0" y="394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581493">
            <a:off x="6499865" y="3315119"/>
            <a:ext cx="2140395" cy="543125"/>
          </a:xfrm>
          <a:custGeom>
            <a:avLst/>
            <a:gdLst/>
            <a:ahLst/>
            <a:cxnLst/>
            <a:rect r="r" b="b" t="t" l="l"/>
            <a:pathLst>
              <a:path h="543125" w="2140395">
                <a:moveTo>
                  <a:pt x="0" y="0"/>
                </a:moveTo>
                <a:lnTo>
                  <a:pt x="2140395" y="0"/>
                </a:lnTo>
                <a:lnTo>
                  <a:pt x="2140395" y="543125"/>
                </a:lnTo>
                <a:lnTo>
                  <a:pt x="0" y="5431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007454">
            <a:off x="8053804" y="3002058"/>
            <a:ext cx="1102836" cy="394264"/>
          </a:xfrm>
          <a:custGeom>
            <a:avLst/>
            <a:gdLst/>
            <a:ahLst/>
            <a:cxnLst/>
            <a:rect r="r" b="b" t="t" l="l"/>
            <a:pathLst>
              <a:path h="394264" w="1102836">
                <a:moveTo>
                  <a:pt x="0" y="0"/>
                </a:moveTo>
                <a:lnTo>
                  <a:pt x="1102836" y="0"/>
                </a:lnTo>
                <a:lnTo>
                  <a:pt x="1102836" y="394264"/>
                </a:lnTo>
                <a:lnTo>
                  <a:pt x="0" y="394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4710323">
            <a:off x="8229408" y="3714879"/>
            <a:ext cx="1829185" cy="464156"/>
          </a:xfrm>
          <a:custGeom>
            <a:avLst/>
            <a:gdLst/>
            <a:ahLst/>
            <a:cxnLst/>
            <a:rect r="r" b="b" t="t" l="l"/>
            <a:pathLst>
              <a:path h="464156" w="1829185">
                <a:moveTo>
                  <a:pt x="0" y="0"/>
                </a:moveTo>
                <a:lnTo>
                  <a:pt x="1829184" y="0"/>
                </a:lnTo>
                <a:lnTo>
                  <a:pt x="1829184" y="464156"/>
                </a:lnTo>
                <a:lnTo>
                  <a:pt x="0" y="464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007454">
            <a:off x="9399680" y="3227158"/>
            <a:ext cx="1102836" cy="394264"/>
          </a:xfrm>
          <a:custGeom>
            <a:avLst/>
            <a:gdLst/>
            <a:ahLst/>
            <a:cxnLst/>
            <a:rect r="r" b="b" t="t" l="l"/>
            <a:pathLst>
              <a:path h="394264" w="1102836">
                <a:moveTo>
                  <a:pt x="0" y="0"/>
                </a:moveTo>
                <a:lnTo>
                  <a:pt x="1102836" y="0"/>
                </a:lnTo>
                <a:lnTo>
                  <a:pt x="1102836" y="394264"/>
                </a:lnTo>
                <a:lnTo>
                  <a:pt x="0" y="394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3987971">
            <a:off x="9136123" y="4256838"/>
            <a:ext cx="2140395" cy="543125"/>
          </a:xfrm>
          <a:custGeom>
            <a:avLst/>
            <a:gdLst/>
            <a:ahLst/>
            <a:cxnLst/>
            <a:rect r="r" b="b" t="t" l="l"/>
            <a:pathLst>
              <a:path h="543125" w="2140395">
                <a:moveTo>
                  <a:pt x="0" y="0"/>
                </a:moveTo>
                <a:lnTo>
                  <a:pt x="2140395" y="0"/>
                </a:lnTo>
                <a:lnTo>
                  <a:pt x="2140395" y="543125"/>
                </a:lnTo>
                <a:lnTo>
                  <a:pt x="0" y="5431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6091452">
            <a:off x="9993106" y="4507816"/>
            <a:ext cx="2135034" cy="763274"/>
          </a:xfrm>
          <a:custGeom>
            <a:avLst/>
            <a:gdLst/>
            <a:ahLst/>
            <a:cxnLst/>
            <a:rect r="r" b="b" t="t" l="l"/>
            <a:pathLst>
              <a:path h="763274" w="2135034">
                <a:moveTo>
                  <a:pt x="0" y="0"/>
                </a:moveTo>
                <a:lnTo>
                  <a:pt x="2135034" y="0"/>
                </a:lnTo>
                <a:lnTo>
                  <a:pt x="2135034" y="763274"/>
                </a:lnTo>
                <a:lnTo>
                  <a:pt x="0" y="763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654133" y="3736967"/>
            <a:ext cx="3834464" cy="2013093"/>
          </a:xfrm>
          <a:custGeom>
            <a:avLst/>
            <a:gdLst/>
            <a:ahLst/>
            <a:cxnLst/>
            <a:rect r="r" b="b" t="t" l="l"/>
            <a:pathLst>
              <a:path h="2013093" w="3834464">
                <a:moveTo>
                  <a:pt x="0" y="0"/>
                </a:moveTo>
                <a:lnTo>
                  <a:pt x="3834463" y="0"/>
                </a:lnTo>
                <a:lnTo>
                  <a:pt x="3834463" y="2013093"/>
                </a:lnTo>
                <a:lnTo>
                  <a:pt x="0" y="20130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4530072" y="4458148"/>
            <a:ext cx="1046778" cy="104677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-718004">
            <a:off x="13865333" y="4088871"/>
            <a:ext cx="667222" cy="1361678"/>
          </a:xfrm>
          <a:custGeom>
            <a:avLst/>
            <a:gdLst/>
            <a:ahLst/>
            <a:cxnLst/>
            <a:rect r="r" b="b" t="t" l="l"/>
            <a:pathLst>
              <a:path h="1361678" w="667222">
                <a:moveTo>
                  <a:pt x="0" y="0"/>
                </a:moveTo>
                <a:lnTo>
                  <a:pt x="667223" y="0"/>
                </a:lnTo>
                <a:lnTo>
                  <a:pt x="667223" y="1361678"/>
                </a:lnTo>
                <a:lnTo>
                  <a:pt x="0" y="13616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4457712" y="5517021"/>
            <a:ext cx="4227305" cy="285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A6A6A6"/>
                </a:solidFill>
                <a:latin typeface="Open Sans Light"/>
              </a:rPr>
              <a:t>RespiRelax+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66930" y="2782009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33602" y="7883663"/>
            <a:ext cx="1520791" cy="1944227"/>
          </a:xfrm>
          <a:custGeom>
            <a:avLst/>
            <a:gdLst/>
            <a:ahLst/>
            <a:cxnLst/>
            <a:rect r="r" b="b" t="t" l="l"/>
            <a:pathLst>
              <a:path h="1944227" w="1520791">
                <a:moveTo>
                  <a:pt x="0" y="0"/>
                </a:moveTo>
                <a:lnTo>
                  <a:pt x="1520791" y="0"/>
                </a:lnTo>
                <a:lnTo>
                  <a:pt x="1520791" y="1944227"/>
                </a:lnTo>
                <a:lnTo>
                  <a:pt x="0" y="19442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54160" y="8113225"/>
            <a:ext cx="1265092" cy="1265092"/>
          </a:xfrm>
          <a:custGeom>
            <a:avLst/>
            <a:gdLst/>
            <a:ahLst/>
            <a:cxnLst/>
            <a:rect r="r" b="b" t="t" l="l"/>
            <a:pathLst>
              <a:path h="1265092" w="1265092">
                <a:moveTo>
                  <a:pt x="0" y="0"/>
                </a:moveTo>
                <a:lnTo>
                  <a:pt x="1265092" y="0"/>
                </a:lnTo>
                <a:lnTo>
                  <a:pt x="1265092" y="1265092"/>
                </a:lnTo>
                <a:lnTo>
                  <a:pt x="0" y="1265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851060" y="7999732"/>
            <a:ext cx="2056258" cy="205625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718004">
            <a:off x="545268" y="7274336"/>
            <a:ext cx="1310671" cy="2674839"/>
          </a:xfrm>
          <a:custGeom>
            <a:avLst/>
            <a:gdLst/>
            <a:ahLst/>
            <a:cxnLst/>
            <a:rect r="r" b="b" t="t" l="l"/>
            <a:pathLst>
              <a:path h="2674839" w="1310671">
                <a:moveTo>
                  <a:pt x="0" y="0"/>
                </a:moveTo>
                <a:lnTo>
                  <a:pt x="1310671" y="0"/>
                </a:lnTo>
                <a:lnTo>
                  <a:pt x="1310671" y="2674838"/>
                </a:lnTo>
                <a:lnTo>
                  <a:pt x="0" y="2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090370" y="8165877"/>
            <a:ext cx="2872407" cy="1159787"/>
          </a:xfrm>
          <a:custGeom>
            <a:avLst/>
            <a:gdLst/>
            <a:ahLst/>
            <a:cxnLst/>
            <a:rect r="r" b="b" t="t" l="l"/>
            <a:pathLst>
              <a:path h="1159787" w="2872407">
                <a:moveTo>
                  <a:pt x="0" y="0"/>
                </a:moveTo>
                <a:lnTo>
                  <a:pt x="2872407" y="0"/>
                </a:lnTo>
                <a:lnTo>
                  <a:pt x="2872407" y="1159787"/>
                </a:lnTo>
                <a:lnTo>
                  <a:pt x="0" y="1159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751360" y="2570689"/>
            <a:ext cx="5174667" cy="3454090"/>
          </a:xfrm>
          <a:custGeom>
            <a:avLst/>
            <a:gdLst/>
            <a:ahLst/>
            <a:cxnLst/>
            <a:rect r="r" b="b" t="t" l="l"/>
            <a:pathLst>
              <a:path h="3454090" w="5174667">
                <a:moveTo>
                  <a:pt x="0" y="0"/>
                </a:moveTo>
                <a:lnTo>
                  <a:pt x="5174667" y="0"/>
                </a:lnTo>
                <a:lnTo>
                  <a:pt x="5174667" y="3454091"/>
                </a:lnTo>
                <a:lnTo>
                  <a:pt x="0" y="34540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096769" y="8186655"/>
            <a:ext cx="1903384" cy="1071645"/>
          </a:xfrm>
          <a:custGeom>
            <a:avLst/>
            <a:gdLst/>
            <a:ahLst/>
            <a:cxnLst/>
            <a:rect r="r" b="b" t="t" l="l"/>
            <a:pathLst>
              <a:path h="1071645" w="1903384">
                <a:moveTo>
                  <a:pt x="0" y="0"/>
                </a:moveTo>
                <a:lnTo>
                  <a:pt x="1903384" y="0"/>
                </a:lnTo>
                <a:lnTo>
                  <a:pt x="1903384" y="1071645"/>
                </a:lnTo>
                <a:lnTo>
                  <a:pt x="0" y="10716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098290" y="3510181"/>
            <a:ext cx="3996956" cy="3567283"/>
          </a:xfrm>
          <a:custGeom>
            <a:avLst/>
            <a:gdLst/>
            <a:ahLst/>
            <a:cxnLst/>
            <a:rect r="r" b="b" t="t" l="l"/>
            <a:pathLst>
              <a:path h="3567283" w="3996956">
                <a:moveTo>
                  <a:pt x="0" y="0"/>
                </a:moveTo>
                <a:lnTo>
                  <a:pt x="3996957" y="0"/>
                </a:lnTo>
                <a:lnTo>
                  <a:pt x="3996957" y="3567283"/>
                </a:lnTo>
                <a:lnTo>
                  <a:pt x="0" y="3567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609138" y="708647"/>
            <a:ext cx="5440070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YOGA ET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MÉDITATION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073054" y="9378317"/>
            <a:ext cx="4227305" cy="285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A6A6A6"/>
                </a:solidFill>
                <a:latin typeface="Open Sans Light"/>
              </a:rPr>
              <a:t>Namatata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9654" y="3362715"/>
            <a:ext cx="3717664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en fonction du milieu de vie de l’enfant</a:t>
            </a: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  <p:transition spd="fast">
    <p:push dir="l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2648" y="2418954"/>
            <a:ext cx="6955881" cy="7530973"/>
          </a:xfrm>
          <a:custGeom>
            <a:avLst/>
            <a:gdLst/>
            <a:ahLst/>
            <a:cxnLst/>
            <a:rect r="r" b="b" t="t" l="l"/>
            <a:pathLst>
              <a:path h="7530973" w="6955881">
                <a:moveTo>
                  <a:pt x="0" y="0"/>
                </a:moveTo>
                <a:lnTo>
                  <a:pt x="6955881" y="0"/>
                </a:lnTo>
                <a:lnTo>
                  <a:pt x="6955881" y="7530973"/>
                </a:lnTo>
                <a:lnTo>
                  <a:pt x="0" y="7530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299542">
            <a:off x="5110916" y="3834352"/>
            <a:ext cx="7626430" cy="4042015"/>
            <a:chOff x="0" y="0"/>
            <a:chExt cx="10168574" cy="53893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931722" y="0"/>
              <a:ext cx="2775517" cy="5389353"/>
            </a:xfrm>
            <a:custGeom>
              <a:avLst/>
              <a:gdLst/>
              <a:ahLst/>
              <a:cxnLst/>
              <a:rect r="r" b="b" t="t" l="l"/>
              <a:pathLst>
                <a:path h="5389353" w="2775517">
                  <a:moveTo>
                    <a:pt x="0" y="0"/>
                  </a:moveTo>
                  <a:lnTo>
                    <a:pt x="2775516" y="0"/>
                  </a:lnTo>
                  <a:lnTo>
                    <a:pt x="2775516" y="5389353"/>
                  </a:lnTo>
                  <a:lnTo>
                    <a:pt x="0" y="5389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2" id="12"/>
            <p:cNvSpPr/>
            <p:nvPr/>
          </p:nvSpPr>
          <p:spPr>
            <a:xfrm rot="282381">
              <a:off x="5299941" y="573708"/>
              <a:ext cx="3174825" cy="0"/>
            </a:xfrm>
            <a:prstGeom prst="line">
              <a:avLst/>
            </a:prstGeom>
            <a:ln cap="flat" w="41646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13" id="13"/>
            <p:cNvSpPr/>
            <p:nvPr/>
          </p:nvSpPr>
          <p:spPr>
            <a:xfrm rot="69802">
              <a:off x="5305513" y="2226396"/>
              <a:ext cx="1968983" cy="0"/>
            </a:xfrm>
            <a:prstGeom prst="line">
              <a:avLst/>
            </a:prstGeom>
            <a:ln cap="flat" w="41646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14" id="14"/>
            <p:cNvSpPr/>
            <p:nvPr/>
          </p:nvSpPr>
          <p:spPr>
            <a:xfrm rot="199721">
              <a:off x="4803876" y="4407382"/>
              <a:ext cx="1554833" cy="0"/>
            </a:xfrm>
            <a:prstGeom prst="line">
              <a:avLst/>
            </a:prstGeom>
            <a:ln cap="flat" w="41646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15" id="15"/>
            <p:cNvSpPr/>
            <p:nvPr/>
          </p:nvSpPr>
          <p:spPr>
            <a:xfrm rot="-9746608">
              <a:off x="1644082" y="914623"/>
              <a:ext cx="2746458" cy="0"/>
            </a:xfrm>
            <a:prstGeom prst="line">
              <a:avLst/>
            </a:prstGeom>
            <a:ln cap="flat" w="41646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16" id="16"/>
            <p:cNvSpPr/>
            <p:nvPr/>
          </p:nvSpPr>
          <p:spPr>
            <a:xfrm rot="10259614">
              <a:off x="1570830" y="2439721"/>
              <a:ext cx="2725403" cy="0"/>
            </a:xfrm>
            <a:prstGeom prst="line">
              <a:avLst/>
            </a:prstGeom>
            <a:ln cap="flat" w="41646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16124" y="323978"/>
              <a:ext cx="1028176" cy="421552"/>
            </a:xfrm>
            <a:custGeom>
              <a:avLst/>
              <a:gdLst/>
              <a:ahLst/>
              <a:cxnLst/>
              <a:rect r="r" b="b" t="t" l="l"/>
              <a:pathLst>
                <a:path h="421552" w="1028176">
                  <a:moveTo>
                    <a:pt x="0" y="0"/>
                  </a:moveTo>
                  <a:lnTo>
                    <a:pt x="1028176" y="0"/>
                  </a:lnTo>
                  <a:lnTo>
                    <a:pt x="1028176" y="421552"/>
                  </a:lnTo>
                  <a:lnTo>
                    <a:pt x="0" y="421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2206412"/>
              <a:ext cx="1586829" cy="1362690"/>
            </a:xfrm>
            <a:custGeom>
              <a:avLst/>
              <a:gdLst/>
              <a:ahLst/>
              <a:cxnLst/>
              <a:rect r="r" b="b" t="t" l="l"/>
              <a:pathLst>
                <a:path h="1362690" w="1586829">
                  <a:moveTo>
                    <a:pt x="0" y="0"/>
                  </a:moveTo>
                  <a:lnTo>
                    <a:pt x="1586829" y="0"/>
                  </a:lnTo>
                  <a:lnTo>
                    <a:pt x="1586829" y="1362690"/>
                  </a:lnTo>
                  <a:lnTo>
                    <a:pt x="0" y="136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472326" y="257332"/>
              <a:ext cx="1696247" cy="1686995"/>
            </a:xfrm>
            <a:custGeom>
              <a:avLst/>
              <a:gdLst/>
              <a:ahLst/>
              <a:cxnLst/>
              <a:rect r="r" b="b" t="t" l="l"/>
              <a:pathLst>
                <a:path h="1686995" w="1696247">
                  <a:moveTo>
                    <a:pt x="0" y="0"/>
                  </a:moveTo>
                  <a:lnTo>
                    <a:pt x="1696248" y="0"/>
                  </a:lnTo>
                  <a:lnTo>
                    <a:pt x="1696248" y="1686995"/>
                  </a:lnTo>
                  <a:lnTo>
                    <a:pt x="0" y="1686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695049" y="3797712"/>
              <a:ext cx="1159334" cy="1351994"/>
            </a:xfrm>
            <a:custGeom>
              <a:avLst/>
              <a:gdLst/>
              <a:ahLst/>
              <a:cxnLst/>
              <a:rect r="r" b="b" t="t" l="l"/>
              <a:pathLst>
                <a:path h="1351994" w="1159334">
                  <a:moveTo>
                    <a:pt x="0" y="0"/>
                  </a:moveTo>
                  <a:lnTo>
                    <a:pt x="1159334" y="0"/>
                  </a:lnTo>
                  <a:lnTo>
                    <a:pt x="1159334" y="1351993"/>
                  </a:lnTo>
                  <a:lnTo>
                    <a:pt x="0" y="1351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412398" y="2206412"/>
              <a:ext cx="883970" cy="883970"/>
            </a:xfrm>
            <a:custGeom>
              <a:avLst/>
              <a:gdLst/>
              <a:ahLst/>
              <a:cxnLst/>
              <a:rect r="r" b="b" t="t" l="l"/>
              <a:pathLst>
                <a:path h="883970" w="883970">
                  <a:moveTo>
                    <a:pt x="0" y="0"/>
                  </a:moveTo>
                  <a:lnTo>
                    <a:pt x="883970" y="0"/>
                  </a:lnTo>
                  <a:lnTo>
                    <a:pt x="883970" y="883970"/>
                  </a:lnTo>
                  <a:lnTo>
                    <a:pt x="0" y="883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0462079" y="266688"/>
            <a:ext cx="5440070" cy="188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DÉDRAMATISER LES SENSATIONS PHYSIQUES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4284" y="3453031"/>
            <a:ext cx="3791749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en fonction du milieu de vie de l’enfant</a:t>
            </a: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  <p:transition spd="fast">
    <p:push dir="l"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434964" y="386321"/>
            <a:ext cx="5603437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GESTION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SENSORIELLE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3318061"/>
            <a:ext cx="3751503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en fonction du  milieu de vie de l’enfant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457712" y="5517021"/>
            <a:ext cx="4227305" cy="285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A6A6A6"/>
                </a:solidFill>
                <a:latin typeface="Open Sans Light"/>
              </a:rPr>
              <a:t>RespiRelax+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315964" y="5155378"/>
            <a:ext cx="2686859" cy="4284692"/>
          </a:xfrm>
          <a:custGeom>
            <a:avLst/>
            <a:gdLst/>
            <a:ahLst/>
            <a:cxnLst/>
            <a:rect r="r" b="b" t="t" l="l"/>
            <a:pathLst>
              <a:path h="4284692" w="2686859">
                <a:moveTo>
                  <a:pt x="0" y="0"/>
                </a:moveTo>
                <a:lnTo>
                  <a:pt x="2686859" y="0"/>
                </a:lnTo>
                <a:lnTo>
                  <a:pt x="2686859" y="4284692"/>
                </a:lnTo>
                <a:lnTo>
                  <a:pt x="0" y="42846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55221" y="937380"/>
            <a:ext cx="2324868" cy="2665968"/>
          </a:xfrm>
          <a:custGeom>
            <a:avLst/>
            <a:gdLst/>
            <a:ahLst/>
            <a:cxnLst/>
            <a:rect r="r" b="b" t="t" l="l"/>
            <a:pathLst>
              <a:path h="2665968" w="2324868">
                <a:moveTo>
                  <a:pt x="0" y="0"/>
                </a:moveTo>
                <a:lnTo>
                  <a:pt x="2324868" y="0"/>
                </a:lnTo>
                <a:lnTo>
                  <a:pt x="2324868" y="2665968"/>
                </a:lnTo>
                <a:lnTo>
                  <a:pt x="0" y="2665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793523" y="7941213"/>
            <a:ext cx="2997716" cy="1498858"/>
          </a:xfrm>
          <a:custGeom>
            <a:avLst/>
            <a:gdLst/>
            <a:ahLst/>
            <a:cxnLst/>
            <a:rect r="r" b="b" t="t" l="l"/>
            <a:pathLst>
              <a:path h="1498858" w="2997716">
                <a:moveTo>
                  <a:pt x="0" y="0"/>
                </a:moveTo>
                <a:lnTo>
                  <a:pt x="2997715" y="0"/>
                </a:lnTo>
                <a:lnTo>
                  <a:pt x="2997715" y="1498857"/>
                </a:lnTo>
                <a:lnTo>
                  <a:pt x="0" y="1498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71597">
            <a:off x="7715659" y="2277736"/>
            <a:ext cx="3268817" cy="3268817"/>
          </a:xfrm>
          <a:custGeom>
            <a:avLst/>
            <a:gdLst/>
            <a:ahLst/>
            <a:cxnLst/>
            <a:rect r="r" b="b" t="t" l="l"/>
            <a:pathLst>
              <a:path h="3268817" w="3268817">
                <a:moveTo>
                  <a:pt x="0" y="0"/>
                </a:moveTo>
                <a:lnTo>
                  <a:pt x="3268817" y="0"/>
                </a:lnTo>
                <a:lnTo>
                  <a:pt x="3268817" y="3268817"/>
                </a:lnTo>
                <a:lnTo>
                  <a:pt x="0" y="3268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2071581">
            <a:off x="11545874" y="4019358"/>
            <a:ext cx="2490728" cy="2369305"/>
          </a:xfrm>
          <a:custGeom>
            <a:avLst/>
            <a:gdLst/>
            <a:ahLst/>
            <a:cxnLst/>
            <a:rect r="r" b="b" t="t" l="l"/>
            <a:pathLst>
              <a:path h="2369305" w="2490728">
                <a:moveTo>
                  <a:pt x="0" y="0"/>
                </a:moveTo>
                <a:lnTo>
                  <a:pt x="2490728" y="0"/>
                </a:lnTo>
                <a:lnTo>
                  <a:pt x="2490728" y="2369306"/>
                </a:lnTo>
                <a:lnTo>
                  <a:pt x="0" y="23693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71042" y="2686517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200000">
            <a:off x="-928689" y="2085451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639659" y="539116"/>
            <a:ext cx="5603437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GESTION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DE L’AGITATION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284" y="2898809"/>
            <a:ext cx="3748712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en fonction du milieu de vie de l’enfant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457712" y="5517021"/>
            <a:ext cx="4227305" cy="285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A6A6A6"/>
                </a:solidFill>
                <a:latin typeface="Open Sans Light"/>
              </a:rPr>
              <a:t>RespiRelax+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347097" y="3801406"/>
            <a:ext cx="4578431" cy="6857987"/>
          </a:xfrm>
          <a:custGeom>
            <a:avLst/>
            <a:gdLst/>
            <a:ahLst/>
            <a:cxnLst/>
            <a:rect r="r" b="b" t="t" l="l"/>
            <a:pathLst>
              <a:path h="6857987" w="4578431">
                <a:moveTo>
                  <a:pt x="0" y="0"/>
                </a:moveTo>
                <a:lnTo>
                  <a:pt x="4578431" y="0"/>
                </a:lnTo>
                <a:lnTo>
                  <a:pt x="4578431" y="6857987"/>
                </a:lnTo>
                <a:lnTo>
                  <a:pt x="0" y="6857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20646" y="365447"/>
            <a:ext cx="3809834" cy="3809834"/>
          </a:xfrm>
          <a:custGeom>
            <a:avLst/>
            <a:gdLst/>
            <a:ahLst/>
            <a:cxnLst/>
            <a:rect r="r" b="b" t="t" l="l"/>
            <a:pathLst>
              <a:path h="3809834" w="3809834">
                <a:moveTo>
                  <a:pt x="0" y="0"/>
                </a:moveTo>
                <a:lnTo>
                  <a:pt x="3809834" y="0"/>
                </a:lnTo>
                <a:lnTo>
                  <a:pt x="3809834" y="3809834"/>
                </a:lnTo>
                <a:lnTo>
                  <a:pt x="0" y="38098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37017">
            <a:off x="8942426" y="2371171"/>
            <a:ext cx="3532101" cy="4597095"/>
          </a:xfrm>
          <a:custGeom>
            <a:avLst/>
            <a:gdLst/>
            <a:ahLst/>
            <a:cxnLst/>
            <a:rect r="r" b="b" t="t" l="l"/>
            <a:pathLst>
              <a:path h="4597095" w="3532101">
                <a:moveTo>
                  <a:pt x="0" y="0"/>
                </a:moveTo>
                <a:lnTo>
                  <a:pt x="3532101" y="0"/>
                </a:lnTo>
                <a:lnTo>
                  <a:pt x="3532101" y="4597095"/>
                </a:lnTo>
                <a:lnTo>
                  <a:pt x="0" y="45970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14030" y="6289147"/>
            <a:ext cx="4292426" cy="4292426"/>
          </a:xfrm>
          <a:custGeom>
            <a:avLst/>
            <a:gdLst/>
            <a:ahLst/>
            <a:cxnLst/>
            <a:rect r="r" b="b" t="t" l="l"/>
            <a:pathLst>
              <a:path h="4292426" w="4292426">
                <a:moveTo>
                  <a:pt x="0" y="0"/>
                </a:moveTo>
                <a:lnTo>
                  <a:pt x="4292427" y="0"/>
                </a:lnTo>
                <a:lnTo>
                  <a:pt x="4292427" y="4292426"/>
                </a:lnTo>
                <a:lnTo>
                  <a:pt x="0" y="4292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259416">
            <a:off x="451920" y="8024530"/>
            <a:ext cx="2467541" cy="2467541"/>
          </a:xfrm>
          <a:custGeom>
            <a:avLst/>
            <a:gdLst/>
            <a:ahLst/>
            <a:cxnLst/>
            <a:rect r="r" b="b" t="t" l="l"/>
            <a:pathLst>
              <a:path h="2467541" w="2467541">
                <a:moveTo>
                  <a:pt x="0" y="0"/>
                </a:moveTo>
                <a:lnTo>
                  <a:pt x="2467541" y="0"/>
                </a:lnTo>
                <a:lnTo>
                  <a:pt x="2467541" y="2467540"/>
                </a:lnTo>
                <a:lnTo>
                  <a:pt x="0" y="2467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105516">
            <a:off x="14591994" y="3477729"/>
            <a:ext cx="2911865" cy="2911865"/>
          </a:xfrm>
          <a:custGeom>
            <a:avLst/>
            <a:gdLst/>
            <a:ahLst/>
            <a:cxnLst/>
            <a:rect r="r" b="b" t="t" l="l"/>
            <a:pathLst>
              <a:path h="2911865" w="2911865">
                <a:moveTo>
                  <a:pt x="0" y="0"/>
                </a:moveTo>
                <a:lnTo>
                  <a:pt x="2911864" y="0"/>
                </a:lnTo>
                <a:lnTo>
                  <a:pt x="2911864" y="2911865"/>
                </a:lnTo>
                <a:lnTo>
                  <a:pt x="0" y="29118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85004" y="3036218"/>
            <a:ext cx="4754412" cy="4214563"/>
            <a:chOff x="0" y="0"/>
            <a:chExt cx="897747" cy="7958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7747" cy="795811"/>
            </a:xfrm>
            <a:custGeom>
              <a:avLst/>
              <a:gdLst/>
              <a:ahLst/>
              <a:cxnLst/>
              <a:rect r="r" b="b" t="t" l="l"/>
              <a:pathLst>
                <a:path h="795811" w="897747">
                  <a:moveTo>
                    <a:pt x="448873" y="0"/>
                  </a:moveTo>
                  <a:lnTo>
                    <a:pt x="536007" y="109645"/>
                  </a:lnTo>
                  <a:lnTo>
                    <a:pt x="673310" y="53309"/>
                  </a:lnTo>
                  <a:lnTo>
                    <a:pt x="686925" y="186884"/>
                  </a:lnTo>
                  <a:lnTo>
                    <a:pt x="837609" y="198953"/>
                  </a:lnTo>
                  <a:lnTo>
                    <a:pt x="774057" y="320666"/>
                  </a:lnTo>
                  <a:lnTo>
                    <a:pt x="897747" y="397905"/>
                  </a:lnTo>
                  <a:lnTo>
                    <a:pt x="774057" y="475145"/>
                  </a:lnTo>
                  <a:lnTo>
                    <a:pt x="837609" y="596858"/>
                  </a:lnTo>
                  <a:lnTo>
                    <a:pt x="686925" y="608927"/>
                  </a:lnTo>
                  <a:lnTo>
                    <a:pt x="673310" y="742501"/>
                  </a:lnTo>
                  <a:lnTo>
                    <a:pt x="536007" y="686165"/>
                  </a:lnTo>
                  <a:lnTo>
                    <a:pt x="448873" y="795811"/>
                  </a:lnTo>
                  <a:lnTo>
                    <a:pt x="361740" y="686165"/>
                  </a:lnTo>
                  <a:lnTo>
                    <a:pt x="224437" y="742501"/>
                  </a:lnTo>
                  <a:lnTo>
                    <a:pt x="210822" y="608927"/>
                  </a:lnTo>
                  <a:lnTo>
                    <a:pt x="60138" y="596858"/>
                  </a:lnTo>
                  <a:lnTo>
                    <a:pt x="123690" y="475145"/>
                  </a:lnTo>
                  <a:lnTo>
                    <a:pt x="0" y="397905"/>
                  </a:lnTo>
                  <a:lnTo>
                    <a:pt x="123690" y="320666"/>
                  </a:lnTo>
                  <a:lnTo>
                    <a:pt x="60138" y="198953"/>
                  </a:lnTo>
                  <a:lnTo>
                    <a:pt x="210822" y="186884"/>
                  </a:lnTo>
                  <a:lnTo>
                    <a:pt x="224437" y="53309"/>
                  </a:lnTo>
                  <a:lnTo>
                    <a:pt x="361740" y="109645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779F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40273" y="86245"/>
              <a:ext cx="617201" cy="585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87187" y="224300"/>
            <a:ext cx="19900551" cy="2437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71"/>
              </a:lnSpc>
            </a:pPr>
            <a:r>
              <a:rPr lang="en-US" sz="6979">
                <a:solidFill>
                  <a:srgbClr val="042B60"/>
                </a:solidFill>
                <a:latin typeface="Bobby Jones"/>
              </a:rPr>
              <a:t>DIFFÉRENCE ENTRE LE STRESS ET L’ANXIÉTÉ</a:t>
            </a:r>
          </a:p>
          <a:p>
            <a:pPr>
              <a:lnSpc>
                <a:spcPts val="9771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1197232" y="4260770"/>
            <a:ext cx="4754412" cy="4304538"/>
            <a:chOff x="0" y="0"/>
            <a:chExt cx="897747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97747" cy="812800"/>
            </a:xfrm>
            <a:custGeom>
              <a:avLst/>
              <a:gdLst/>
              <a:ahLst/>
              <a:cxnLst/>
              <a:rect r="r" b="b" t="t" l="l"/>
              <a:pathLst>
                <a:path h="812800" w="897747">
                  <a:moveTo>
                    <a:pt x="448873" y="0"/>
                  </a:moveTo>
                  <a:lnTo>
                    <a:pt x="536007" y="111986"/>
                  </a:lnTo>
                  <a:lnTo>
                    <a:pt x="673310" y="54447"/>
                  </a:lnTo>
                  <a:lnTo>
                    <a:pt x="686925" y="190873"/>
                  </a:lnTo>
                  <a:lnTo>
                    <a:pt x="837609" y="203200"/>
                  </a:lnTo>
                  <a:lnTo>
                    <a:pt x="774057" y="327511"/>
                  </a:lnTo>
                  <a:lnTo>
                    <a:pt x="897747" y="406400"/>
                  </a:lnTo>
                  <a:lnTo>
                    <a:pt x="774057" y="485289"/>
                  </a:lnTo>
                  <a:lnTo>
                    <a:pt x="837609" y="609600"/>
                  </a:lnTo>
                  <a:lnTo>
                    <a:pt x="686925" y="621927"/>
                  </a:lnTo>
                  <a:lnTo>
                    <a:pt x="673310" y="758353"/>
                  </a:lnTo>
                  <a:lnTo>
                    <a:pt x="536007" y="700814"/>
                  </a:lnTo>
                  <a:lnTo>
                    <a:pt x="448873" y="812800"/>
                  </a:lnTo>
                  <a:lnTo>
                    <a:pt x="361740" y="700814"/>
                  </a:lnTo>
                  <a:lnTo>
                    <a:pt x="224437" y="758353"/>
                  </a:lnTo>
                  <a:lnTo>
                    <a:pt x="210822" y="621927"/>
                  </a:lnTo>
                  <a:lnTo>
                    <a:pt x="60138" y="609600"/>
                  </a:lnTo>
                  <a:lnTo>
                    <a:pt x="123690" y="485289"/>
                  </a:lnTo>
                  <a:lnTo>
                    <a:pt x="0" y="406400"/>
                  </a:lnTo>
                  <a:lnTo>
                    <a:pt x="123690" y="327511"/>
                  </a:lnTo>
                  <a:lnTo>
                    <a:pt x="60138" y="203200"/>
                  </a:lnTo>
                  <a:lnTo>
                    <a:pt x="210822" y="190873"/>
                  </a:lnTo>
                  <a:lnTo>
                    <a:pt x="224437" y="54447"/>
                  </a:lnTo>
                  <a:lnTo>
                    <a:pt x="361740" y="111986"/>
                  </a:lnTo>
                  <a:lnTo>
                    <a:pt x="448873" y="0"/>
                  </a:lnTo>
                  <a:close/>
                </a:path>
              </a:pathLst>
            </a:custGeom>
            <a:solidFill>
              <a:srgbClr val="5CBEB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40273" y="88900"/>
              <a:ext cx="617201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1929925" y="5816461"/>
            <a:ext cx="6264570" cy="50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17"/>
              </a:lnSpc>
            </a:pPr>
            <a:r>
              <a:rPr lang="en-US" sz="2727" spc="79">
                <a:solidFill>
                  <a:srgbClr val="042B60"/>
                </a:solidFill>
                <a:latin typeface="Sailors"/>
              </a:rPr>
              <a:t>DISPONIBLE SUR LE SITE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22782" y="6413039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1"/>
                </a:lnTo>
                <a:lnTo>
                  <a:pt x="0" y="122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778114" y="2661796"/>
            <a:ext cx="6328296" cy="6328296"/>
          </a:xfrm>
          <a:custGeom>
            <a:avLst/>
            <a:gdLst/>
            <a:ahLst/>
            <a:cxnLst/>
            <a:rect r="r" b="b" t="t" l="l"/>
            <a:pathLst>
              <a:path h="6328296" w="6328296">
                <a:moveTo>
                  <a:pt x="0" y="0"/>
                </a:moveTo>
                <a:lnTo>
                  <a:pt x="6328296" y="0"/>
                </a:lnTo>
                <a:lnTo>
                  <a:pt x="6328296" y="6328296"/>
                </a:lnTo>
                <a:lnTo>
                  <a:pt x="0" y="632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0"/>
            <a:ext cx="16198100" cy="2166496"/>
          </a:xfrm>
          <a:custGeom>
            <a:avLst/>
            <a:gdLst/>
            <a:ahLst/>
            <a:cxnLst/>
            <a:rect r="r" b="b" t="t" l="l"/>
            <a:pathLst>
              <a:path h="2166496" w="16198100">
                <a:moveTo>
                  <a:pt x="0" y="0"/>
                </a:moveTo>
                <a:lnTo>
                  <a:pt x="16198100" y="0"/>
                </a:lnTo>
                <a:lnTo>
                  <a:pt x="16198100" y="2166496"/>
                </a:lnTo>
                <a:lnTo>
                  <a:pt x="0" y="2166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49699" y="-3192341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26543" y="1720659"/>
            <a:ext cx="6246145" cy="4161494"/>
          </a:xfrm>
          <a:custGeom>
            <a:avLst/>
            <a:gdLst/>
            <a:ahLst/>
            <a:cxnLst/>
            <a:rect r="r" b="b" t="t" l="l"/>
            <a:pathLst>
              <a:path h="4161494" w="6246145">
                <a:moveTo>
                  <a:pt x="0" y="0"/>
                </a:moveTo>
                <a:lnTo>
                  <a:pt x="6246145" y="0"/>
                </a:lnTo>
                <a:lnTo>
                  <a:pt x="6246145" y="4161494"/>
                </a:lnTo>
                <a:lnTo>
                  <a:pt x="0" y="4161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51675" y="4384636"/>
            <a:ext cx="3247079" cy="4873664"/>
          </a:xfrm>
          <a:custGeom>
            <a:avLst/>
            <a:gdLst/>
            <a:ahLst/>
            <a:cxnLst/>
            <a:rect r="r" b="b" t="t" l="l"/>
            <a:pathLst>
              <a:path h="4873664" w="3247079">
                <a:moveTo>
                  <a:pt x="0" y="0"/>
                </a:moveTo>
                <a:lnTo>
                  <a:pt x="3247079" y="0"/>
                </a:lnTo>
                <a:lnTo>
                  <a:pt x="3247079" y="4873664"/>
                </a:lnTo>
                <a:lnTo>
                  <a:pt x="0" y="4873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947057" y="6209946"/>
            <a:ext cx="2480058" cy="3862518"/>
          </a:xfrm>
          <a:custGeom>
            <a:avLst/>
            <a:gdLst/>
            <a:ahLst/>
            <a:cxnLst/>
            <a:rect r="r" b="b" t="t" l="l"/>
            <a:pathLst>
              <a:path h="3862518" w="2480058">
                <a:moveTo>
                  <a:pt x="0" y="0"/>
                </a:moveTo>
                <a:lnTo>
                  <a:pt x="2480059" y="0"/>
                </a:lnTo>
                <a:lnTo>
                  <a:pt x="2480059" y="3862518"/>
                </a:lnTo>
                <a:lnTo>
                  <a:pt x="0" y="3862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481240" y="8690851"/>
            <a:ext cx="761183" cy="808694"/>
          </a:xfrm>
          <a:custGeom>
            <a:avLst/>
            <a:gdLst/>
            <a:ahLst/>
            <a:cxnLst/>
            <a:rect r="r" b="b" t="t" l="l"/>
            <a:pathLst>
              <a:path h="808694" w="761183">
                <a:moveTo>
                  <a:pt x="0" y="0"/>
                </a:moveTo>
                <a:lnTo>
                  <a:pt x="761183" y="0"/>
                </a:lnTo>
                <a:lnTo>
                  <a:pt x="761183" y="808695"/>
                </a:lnTo>
                <a:lnTo>
                  <a:pt x="0" y="808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444489" y="589090"/>
            <a:ext cx="5440070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L'ESPACE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CALME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284" y="3744256"/>
            <a:ext cx="3322814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71371" y="8321701"/>
            <a:ext cx="4710344" cy="111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Lumière tamisée ou </a:t>
            </a:r>
          </a:p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ambiance </a:t>
            </a:r>
          </a:p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sombre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5186626" y="5321806"/>
            <a:ext cx="761183" cy="808694"/>
          </a:xfrm>
          <a:custGeom>
            <a:avLst/>
            <a:gdLst/>
            <a:ahLst/>
            <a:cxnLst/>
            <a:rect r="r" b="b" t="t" l="l"/>
            <a:pathLst>
              <a:path h="808694" w="761183">
                <a:moveTo>
                  <a:pt x="0" y="0"/>
                </a:moveTo>
                <a:lnTo>
                  <a:pt x="761183" y="0"/>
                </a:lnTo>
                <a:lnTo>
                  <a:pt x="761183" y="808694"/>
                </a:lnTo>
                <a:lnTo>
                  <a:pt x="0" y="808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025754" y="5294394"/>
            <a:ext cx="4710344" cy="111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Objets significatifs </a:t>
            </a:r>
          </a:p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et rassurants</a:t>
            </a:r>
          </a:p>
          <a:p>
            <a:pPr>
              <a:lnSpc>
                <a:spcPts val="2932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337961" y="756272"/>
            <a:ext cx="761183" cy="808694"/>
          </a:xfrm>
          <a:custGeom>
            <a:avLst/>
            <a:gdLst/>
            <a:ahLst/>
            <a:cxnLst/>
            <a:rect r="r" b="b" t="t" l="l"/>
            <a:pathLst>
              <a:path h="808694" w="761183">
                <a:moveTo>
                  <a:pt x="0" y="0"/>
                </a:moveTo>
                <a:lnTo>
                  <a:pt x="761183" y="0"/>
                </a:lnTo>
                <a:lnTo>
                  <a:pt x="761183" y="808694"/>
                </a:lnTo>
                <a:lnTo>
                  <a:pt x="0" y="808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363381" y="699122"/>
            <a:ext cx="4710344" cy="111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Épuré (pas de </a:t>
            </a:r>
          </a:p>
          <a:p>
            <a:pPr>
              <a:lnSpc>
                <a:spcPts val="2932"/>
              </a:lnSpc>
            </a:pPr>
            <a:r>
              <a:rPr lang="en-US" sz="2094">
                <a:solidFill>
                  <a:srgbClr val="2A206F"/>
                </a:solidFill>
                <a:latin typeface="Arimo Bold"/>
              </a:rPr>
              <a:t>surcharge)</a:t>
            </a:r>
          </a:p>
          <a:p>
            <a:pPr>
              <a:lnSpc>
                <a:spcPts val="2932"/>
              </a:lnSpc>
            </a:pPr>
          </a:p>
        </p:txBody>
      </p:sp>
    </p:spTree>
  </p:cSld>
  <p:clrMapOvr>
    <a:masterClrMapping/>
  </p:clrMapOvr>
  <p:transition spd="fast">
    <p:push dir="l"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49699" y="-3192341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46074" y="1920056"/>
            <a:ext cx="4412281" cy="3309211"/>
          </a:xfrm>
          <a:custGeom>
            <a:avLst/>
            <a:gdLst/>
            <a:ahLst/>
            <a:cxnLst/>
            <a:rect r="r" b="b" t="t" l="l"/>
            <a:pathLst>
              <a:path h="3309211" w="4412281">
                <a:moveTo>
                  <a:pt x="0" y="0"/>
                </a:moveTo>
                <a:lnTo>
                  <a:pt x="4412281" y="0"/>
                </a:lnTo>
                <a:lnTo>
                  <a:pt x="4412281" y="3309210"/>
                </a:lnTo>
                <a:lnTo>
                  <a:pt x="0" y="33092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947057" y="5726153"/>
            <a:ext cx="6183175" cy="4124177"/>
          </a:xfrm>
          <a:custGeom>
            <a:avLst/>
            <a:gdLst/>
            <a:ahLst/>
            <a:cxnLst/>
            <a:rect r="r" b="b" t="t" l="l"/>
            <a:pathLst>
              <a:path h="4124177" w="6183175">
                <a:moveTo>
                  <a:pt x="0" y="0"/>
                </a:moveTo>
                <a:lnTo>
                  <a:pt x="6183175" y="0"/>
                </a:lnTo>
                <a:lnTo>
                  <a:pt x="6183175" y="4124177"/>
                </a:lnTo>
                <a:lnTo>
                  <a:pt x="0" y="4124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44057" y="3376446"/>
            <a:ext cx="3342001" cy="4456001"/>
          </a:xfrm>
          <a:custGeom>
            <a:avLst/>
            <a:gdLst/>
            <a:ahLst/>
            <a:cxnLst/>
            <a:rect r="r" b="b" t="t" l="l"/>
            <a:pathLst>
              <a:path h="4456001" w="3342001">
                <a:moveTo>
                  <a:pt x="0" y="0"/>
                </a:moveTo>
                <a:lnTo>
                  <a:pt x="3342001" y="0"/>
                </a:lnTo>
                <a:lnTo>
                  <a:pt x="3342001" y="4456002"/>
                </a:lnTo>
                <a:lnTo>
                  <a:pt x="0" y="4456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462079" y="266688"/>
            <a:ext cx="5440070" cy="93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L'ESPACE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CALME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284" y="3744256"/>
            <a:ext cx="3322814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 selon le milieu de vie de l’enfant</a:t>
            </a:r>
          </a:p>
        </p:txBody>
      </p:sp>
    </p:spTree>
  </p:cSld>
  <p:clrMapOvr>
    <a:masterClrMapping/>
  </p:clrMapOvr>
  <p:transition spd="fast">
    <p:push dir="l"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3008334" y="3908898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7187" y="138575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DANS MES PENSÉES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7200000">
            <a:off x="6575980" y="1765538"/>
            <a:ext cx="5838698" cy="5392834"/>
          </a:xfrm>
          <a:custGeom>
            <a:avLst/>
            <a:gdLst/>
            <a:ahLst/>
            <a:cxnLst/>
            <a:rect r="r" b="b" t="t" l="l"/>
            <a:pathLst>
              <a:path h="5392834" w="5838698">
                <a:moveTo>
                  <a:pt x="0" y="0"/>
                </a:moveTo>
                <a:lnTo>
                  <a:pt x="5838698" y="0"/>
                </a:lnTo>
                <a:lnTo>
                  <a:pt x="5838698" y="5392834"/>
                </a:lnTo>
                <a:lnTo>
                  <a:pt x="0" y="5392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200000">
            <a:off x="10395319" y="4035533"/>
            <a:ext cx="5838698" cy="5392834"/>
          </a:xfrm>
          <a:custGeom>
            <a:avLst/>
            <a:gdLst/>
            <a:ahLst/>
            <a:cxnLst/>
            <a:rect r="r" b="b" t="t" l="l"/>
            <a:pathLst>
              <a:path h="5392834" w="5838698">
                <a:moveTo>
                  <a:pt x="0" y="0"/>
                </a:moveTo>
                <a:lnTo>
                  <a:pt x="5838698" y="0"/>
                </a:lnTo>
                <a:lnTo>
                  <a:pt x="5838698" y="5392835"/>
                </a:lnTo>
                <a:lnTo>
                  <a:pt x="0" y="5392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200000">
            <a:off x="-494249" y="1820957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200000">
            <a:off x="13754176" y="1820957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7187" y="5715573"/>
            <a:ext cx="2319669" cy="2484251"/>
          </a:xfrm>
          <a:custGeom>
            <a:avLst/>
            <a:gdLst/>
            <a:ahLst/>
            <a:cxnLst/>
            <a:rect r="r" b="b" t="t" l="l"/>
            <a:pathLst>
              <a:path h="2484251" w="2319669">
                <a:moveTo>
                  <a:pt x="0" y="0"/>
                </a:moveTo>
                <a:lnTo>
                  <a:pt x="2319669" y="0"/>
                </a:lnTo>
                <a:lnTo>
                  <a:pt x="2319669" y="2484251"/>
                </a:lnTo>
                <a:lnTo>
                  <a:pt x="0" y="2484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270595" y="7146436"/>
            <a:ext cx="1585494" cy="1918903"/>
          </a:xfrm>
          <a:custGeom>
            <a:avLst/>
            <a:gdLst/>
            <a:ahLst/>
            <a:cxnLst/>
            <a:rect r="r" b="b" t="t" l="l"/>
            <a:pathLst>
              <a:path h="1918903" w="1585494">
                <a:moveTo>
                  <a:pt x="0" y="0"/>
                </a:moveTo>
                <a:lnTo>
                  <a:pt x="1585494" y="0"/>
                </a:lnTo>
                <a:lnTo>
                  <a:pt x="1585494" y="1918904"/>
                </a:lnTo>
                <a:lnTo>
                  <a:pt x="0" y="1918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31501" y="5271334"/>
            <a:ext cx="1976653" cy="1349066"/>
          </a:xfrm>
          <a:custGeom>
            <a:avLst/>
            <a:gdLst/>
            <a:ahLst/>
            <a:cxnLst/>
            <a:rect r="r" b="b" t="t" l="l"/>
            <a:pathLst>
              <a:path h="1349066" w="1976653">
                <a:moveTo>
                  <a:pt x="0" y="0"/>
                </a:moveTo>
                <a:lnTo>
                  <a:pt x="1976654" y="0"/>
                </a:lnTo>
                <a:lnTo>
                  <a:pt x="1976654" y="1349066"/>
                </a:lnTo>
                <a:lnTo>
                  <a:pt x="0" y="13490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194884" y="6731950"/>
            <a:ext cx="2314485" cy="2268195"/>
          </a:xfrm>
          <a:custGeom>
            <a:avLst/>
            <a:gdLst/>
            <a:ahLst/>
            <a:cxnLst/>
            <a:rect r="r" b="b" t="t" l="l"/>
            <a:pathLst>
              <a:path h="2268195" w="2314485">
                <a:moveTo>
                  <a:pt x="0" y="0"/>
                </a:moveTo>
                <a:lnTo>
                  <a:pt x="2314485" y="0"/>
                </a:lnTo>
                <a:lnTo>
                  <a:pt x="2314485" y="2268196"/>
                </a:lnTo>
                <a:lnTo>
                  <a:pt x="0" y="22681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758865" y="4823225"/>
            <a:ext cx="1725595" cy="1760811"/>
          </a:xfrm>
          <a:custGeom>
            <a:avLst/>
            <a:gdLst/>
            <a:ahLst/>
            <a:cxnLst/>
            <a:rect r="r" b="b" t="t" l="l"/>
            <a:pathLst>
              <a:path h="1760811" w="1725595">
                <a:moveTo>
                  <a:pt x="0" y="0"/>
                </a:moveTo>
                <a:lnTo>
                  <a:pt x="1725595" y="0"/>
                </a:lnTo>
                <a:lnTo>
                  <a:pt x="1725595" y="1760812"/>
                </a:lnTo>
                <a:lnTo>
                  <a:pt x="0" y="17608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4509369" y="3819970"/>
            <a:ext cx="3832491" cy="64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HUMOUR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48543" y="5451791"/>
            <a:ext cx="3832491" cy="128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CONFRONTATION DES CROYANCES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65932" y="2904890"/>
            <a:ext cx="3832491" cy="191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INVENTAIRE DES CHOIX + POSSIBILITÉS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373924" y="5340240"/>
            <a:ext cx="3832491" cy="128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REFORMULATIONS POSITIVES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45960" y="3352999"/>
            <a:ext cx="3832491" cy="191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4">
                <a:solidFill>
                  <a:srgbClr val="FFFFFF"/>
                </a:solidFill>
                <a:latin typeface="Sailors"/>
              </a:rPr>
              <a:t>IDENTIFICATION DES PENSÉES AUTOMATIQUES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0" y="0"/>
            <a:ext cx="12083602" cy="1616182"/>
          </a:xfrm>
          <a:custGeom>
            <a:avLst/>
            <a:gdLst/>
            <a:ahLst/>
            <a:cxnLst/>
            <a:rect r="r" b="b" t="t" l="l"/>
            <a:pathLst>
              <a:path h="1616182" w="12083602">
                <a:moveTo>
                  <a:pt x="0" y="0"/>
                </a:moveTo>
                <a:lnTo>
                  <a:pt x="12083602" y="0"/>
                </a:lnTo>
                <a:lnTo>
                  <a:pt x="12083602" y="1616182"/>
                </a:lnTo>
                <a:lnTo>
                  <a:pt x="0" y="16161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25147" y="1684561"/>
            <a:ext cx="6277638" cy="8370184"/>
          </a:xfrm>
          <a:custGeom>
            <a:avLst/>
            <a:gdLst/>
            <a:ahLst/>
            <a:cxnLst/>
            <a:rect r="r" b="b" t="t" l="l"/>
            <a:pathLst>
              <a:path h="8370184" w="6277638">
                <a:moveTo>
                  <a:pt x="0" y="0"/>
                </a:moveTo>
                <a:lnTo>
                  <a:pt x="6277638" y="0"/>
                </a:lnTo>
                <a:lnTo>
                  <a:pt x="6277638" y="8370184"/>
                </a:lnTo>
                <a:lnTo>
                  <a:pt x="0" y="8370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834829" y="636813"/>
            <a:ext cx="5213097" cy="1047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AEF"/>
                </a:solidFill>
                <a:latin typeface="CS Gordon Serif"/>
              </a:rPr>
              <a:t>RESTRUCTURATION COGNITIVE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3005" y="4187279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242423" y="3520949"/>
            <a:ext cx="4137173" cy="2241596"/>
          </a:xfrm>
          <a:custGeom>
            <a:avLst/>
            <a:gdLst/>
            <a:ahLst/>
            <a:cxnLst/>
            <a:rect r="r" b="b" t="t" l="l"/>
            <a:pathLst>
              <a:path h="2241596" w="4137173">
                <a:moveTo>
                  <a:pt x="0" y="0"/>
                </a:moveTo>
                <a:lnTo>
                  <a:pt x="4137173" y="0"/>
                </a:lnTo>
                <a:lnTo>
                  <a:pt x="4137173" y="2241596"/>
                </a:lnTo>
                <a:lnTo>
                  <a:pt x="0" y="224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462079" y="266688"/>
            <a:ext cx="5440070" cy="188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AEF"/>
                </a:solidFill>
                <a:latin typeface="CS Gordon Serif"/>
              </a:rPr>
              <a:t>CONFRONTER LES PENSÉES AUTOMATIQUES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284" y="3744256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190075" y="6300970"/>
            <a:ext cx="4137173" cy="2241596"/>
          </a:xfrm>
          <a:custGeom>
            <a:avLst/>
            <a:gdLst/>
            <a:ahLst/>
            <a:cxnLst/>
            <a:rect r="r" b="b" t="t" l="l"/>
            <a:pathLst>
              <a:path h="2241596" w="4137173">
                <a:moveTo>
                  <a:pt x="0" y="0"/>
                </a:moveTo>
                <a:lnTo>
                  <a:pt x="4137173" y="0"/>
                </a:lnTo>
                <a:lnTo>
                  <a:pt x="4137173" y="2241595"/>
                </a:lnTo>
                <a:lnTo>
                  <a:pt x="0" y="2241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189183">
            <a:off x="4655511" y="4315350"/>
            <a:ext cx="3316481" cy="813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2687">
                <a:solidFill>
                  <a:srgbClr val="000000"/>
                </a:solidFill>
                <a:latin typeface="Arapey Italics"/>
              </a:rPr>
              <a:t>Cette sensation est inconfortable, mais n'est pas dangereuse.</a:t>
            </a:r>
          </a:p>
        </p:txBody>
      </p:sp>
      <p:sp>
        <p:nvSpPr>
          <p:cNvPr name="TextBox 14" id="14"/>
          <p:cNvSpPr txBox="true"/>
          <p:nvPr/>
        </p:nvSpPr>
        <p:spPr>
          <a:xfrm rot="-189183">
            <a:off x="8529182" y="6976712"/>
            <a:ext cx="3316481" cy="10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2687">
                <a:solidFill>
                  <a:srgbClr val="000000"/>
                </a:solidFill>
                <a:latin typeface="Arapey Italics"/>
              </a:rPr>
              <a:t>J'ai déjà vécu une situation similaire et je m'en suis sorti sans catastrophe.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5342874" y="994397"/>
            <a:ext cx="4137173" cy="2241596"/>
          </a:xfrm>
          <a:custGeom>
            <a:avLst/>
            <a:gdLst/>
            <a:ahLst/>
            <a:cxnLst/>
            <a:rect r="r" b="b" t="t" l="l"/>
            <a:pathLst>
              <a:path h="2241596" w="4137173">
                <a:moveTo>
                  <a:pt x="0" y="0"/>
                </a:moveTo>
                <a:lnTo>
                  <a:pt x="4137173" y="0"/>
                </a:lnTo>
                <a:lnTo>
                  <a:pt x="4137173" y="2241596"/>
                </a:lnTo>
                <a:lnTo>
                  <a:pt x="0" y="224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-189183">
            <a:off x="5681981" y="1801908"/>
            <a:ext cx="3316481" cy="10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2687">
                <a:solidFill>
                  <a:srgbClr val="000000"/>
                </a:solidFill>
                <a:latin typeface="Arapey Italics"/>
              </a:rPr>
              <a:t>Mon cerveau a peut-être perçu un danger, mais je constate que ma vie n'est pas menacée.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8496529" y="3235993"/>
            <a:ext cx="4137173" cy="2241596"/>
          </a:xfrm>
          <a:custGeom>
            <a:avLst/>
            <a:gdLst/>
            <a:ahLst/>
            <a:cxnLst/>
            <a:rect r="r" b="b" t="t" l="l"/>
            <a:pathLst>
              <a:path h="2241596" w="4137173">
                <a:moveTo>
                  <a:pt x="0" y="0"/>
                </a:moveTo>
                <a:lnTo>
                  <a:pt x="4137173" y="0"/>
                </a:lnTo>
                <a:lnTo>
                  <a:pt x="4137173" y="2241595"/>
                </a:lnTo>
                <a:lnTo>
                  <a:pt x="0" y="2241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-189183">
            <a:off x="8835637" y="3981927"/>
            <a:ext cx="3316481" cy="10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2687">
                <a:solidFill>
                  <a:srgbClr val="000000"/>
                </a:solidFill>
                <a:latin typeface="Arapey Italics"/>
              </a:rPr>
              <a:t>J'ai les compétences nécessaires pour surmonter ce défi ou cette situation.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3671895" y="7198475"/>
            <a:ext cx="4137173" cy="2241596"/>
          </a:xfrm>
          <a:custGeom>
            <a:avLst/>
            <a:gdLst/>
            <a:ahLst/>
            <a:cxnLst/>
            <a:rect r="r" b="b" t="t" l="l"/>
            <a:pathLst>
              <a:path h="2241596" w="4137173">
                <a:moveTo>
                  <a:pt x="0" y="0"/>
                </a:moveTo>
                <a:lnTo>
                  <a:pt x="4137173" y="0"/>
                </a:lnTo>
                <a:lnTo>
                  <a:pt x="4137173" y="2241595"/>
                </a:lnTo>
                <a:lnTo>
                  <a:pt x="0" y="2241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89183">
            <a:off x="4011942" y="7925332"/>
            <a:ext cx="3316481" cy="114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0"/>
              </a:lnSpc>
            </a:pPr>
            <a:r>
              <a:rPr lang="en-US" sz="2687">
                <a:solidFill>
                  <a:srgbClr val="000000"/>
                </a:solidFill>
                <a:latin typeface="Arapey Italics"/>
              </a:rPr>
              <a:t>Même s'il est possible que le pire arrive, les chances/probabilités sont très faibles.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2748002" y="3926023"/>
            <a:ext cx="4137173" cy="2241596"/>
          </a:xfrm>
          <a:custGeom>
            <a:avLst/>
            <a:gdLst/>
            <a:ahLst/>
            <a:cxnLst/>
            <a:rect r="r" b="b" t="t" l="l"/>
            <a:pathLst>
              <a:path h="2241596" w="4137173">
                <a:moveTo>
                  <a:pt x="0" y="0"/>
                </a:moveTo>
                <a:lnTo>
                  <a:pt x="4137174" y="0"/>
                </a:lnTo>
                <a:lnTo>
                  <a:pt x="4137174" y="2241596"/>
                </a:lnTo>
                <a:lnTo>
                  <a:pt x="0" y="224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-189183">
            <a:off x="13214767" y="4612069"/>
            <a:ext cx="3316481" cy="10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2687">
                <a:solidFill>
                  <a:srgbClr val="000000"/>
                </a:solidFill>
                <a:latin typeface="Arapey Italics"/>
              </a:rPr>
              <a:t>Je suis responsable de la manière dont je vois les choses, et je peux changer ma perception.</a:t>
            </a:r>
          </a:p>
        </p:txBody>
      </p:sp>
    </p:spTree>
  </p:cSld>
  <p:clrMapOvr>
    <a:masterClrMapping/>
  </p:clrMapOvr>
  <p:transition spd="fast">
    <p:push dir="l"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62743" y="-2455523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10015" y="-1898643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67416" y="1503350"/>
            <a:ext cx="7788423" cy="7788423"/>
          </a:xfrm>
          <a:custGeom>
            <a:avLst/>
            <a:gdLst/>
            <a:ahLst/>
            <a:cxnLst/>
            <a:rect r="r" b="b" t="t" l="l"/>
            <a:pathLst>
              <a:path h="7788423" w="7788423">
                <a:moveTo>
                  <a:pt x="0" y="0"/>
                </a:moveTo>
                <a:lnTo>
                  <a:pt x="7788423" y="0"/>
                </a:lnTo>
                <a:lnTo>
                  <a:pt x="7788423" y="7788423"/>
                </a:lnTo>
                <a:lnTo>
                  <a:pt x="0" y="77884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355839" y="235585"/>
            <a:ext cx="5612962" cy="226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CONFRONTER LES PERCEPTIONS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5539" y="4386640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</p:spTree>
  </p:cSld>
  <p:clrMapOvr>
    <a:masterClrMapping/>
  </p:clrMapOvr>
  <p:transition spd="fast">
    <p:push dir="l"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62073" y="-2190092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787518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-361409">
            <a:off x="4682171" y="4697509"/>
            <a:ext cx="3262968" cy="326295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31135" t="0" r="-31135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-361409">
            <a:off x="9717341" y="4245788"/>
            <a:ext cx="3262968" cy="3262955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5046" t="0" r="-25046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361409">
            <a:off x="4077829" y="4191909"/>
            <a:ext cx="9454503" cy="3733790"/>
          </a:xfrm>
          <a:custGeom>
            <a:avLst/>
            <a:gdLst/>
            <a:ahLst/>
            <a:cxnLst/>
            <a:rect r="r" b="b" t="t" l="l"/>
            <a:pathLst>
              <a:path h="3733790" w="9454503">
                <a:moveTo>
                  <a:pt x="0" y="0"/>
                </a:moveTo>
                <a:lnTo>
                  <a:pt x="9454503" y="0"/>
                </a:lnTo>
                <a:lnTo>
                  <a:pt x="9454503" y="3733790"/>
                </a:lnTo>
                <a:lnTo>
                  <a:pt x="0" y="3733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609138" y="520066"/>
            <a:ext cx="5440070" cy="1725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AEF"/>
                </a:solidFill>
                <a:latin typeface="CS Gordon Serif"/>
              </a:rPr>
              <a:t>FAIRE USAGE D’EXERCICES DE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AEF"/>
                </a:solidFill>
                <a:latin typeface="CS Gordon Serif"/>
              </a:rPr>
              <a:t>VISUALISATION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284" y="3744256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</p:spTree>
  </p:cSld>
  <p:clrMapOvr>
    <a:masterClrMapping/>
  </p:clrMapOvr>
  <p:transition spd="fast">
    <p:push dir="l"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63109" y="-1748133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58459" y="-962718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039240" y="6392206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84165" y="383439"/>
            <a:ext cx="7177181" cy="9510648"/>
          </a:xfrm>
          <a:custGeom>
            <a:avLst/>
            <a:gdLst/>
            <a:ahLst/>
            <a:cxnLst/>
            <a:rect r="r" b="b" t="t" l="l"/>
            <a:pathLst>
              <a:path h="9510648" w="7177181">
                <a:moveTo>
                  <a:pt x="0" y="0"/>
                </a:moveTo>
                <a:lnTo>
                  <a:pt x="7177181" y="0"/>
                </a:lnTo>
                <a:lnTo>
                  <a:pt x="7177181" y="9510648"/>
                </a:lnTo>
                <a:lnTo>
                  <a:pt x="0" y="95106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1942" t="-14607" r="-93026" b="-635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035866" y="886897"/>
            <a:ext cx="5440070" cy="1216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S’ENCOURAGER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284" y="3744256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</p:spTree>
  </p:cSld>
  <p:clrMapOvr>
    <a:masterClrMapping/>
  </p:clrMapOvr>
  <p:transition spd="fast">
    <p:push dir="l"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31033" y="-2537724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00153" y="-748621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0743" y="947558"/>
            <a:ext cx="6675006" cy="8900008"/>
          </a:xfrm>
          <a:custGeom>
            <a:avLst/>
            <a:gdLst/>
            <a:ahLst/>
            <a:cxnLst/>
            <a:rect r="r" b="b" t="t" l="l"/>
            <a:pathLst>
              <a:path h="8900008" w="6675006">
                <a:moveTo>
                  <a:pt x="0" y="0"/>
                </a:moveTo>
                <a:lnTo>
                  <a:pt x="6675005" y="0"/>
                </a:lnTo>
                <a:lnTo>
                  <a:pt x="6675005" y="8900007"/>
                </a:lnTo>
                <a:lnTo>
                  <a:pt x="0" y="8900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99760" y="4364488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98608" y="1131556"/>
            <a:ext cx="5440070" cy="1216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S’ENCOURAGER</a:t>
            </a:r>
          </a:p>
        </p:txBody>
      </p:sp>
    </p:spTree>
  </p:cSld>
  <p:clrMapOvr>
    <a:masterClrMapping/>
  </p:clrMapOvr>
  <p:transition spd="fast">
    <p:push dir="l"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71042" y="3109466"/>
            <a:ext cx="5113465" cy="4722982"/>
          </a:xfrm>
          <a:custGeom>
            <a:avLst/>
            <a:gdLst/>
            <a:ahLst/>
            <a:cxnLst/>
            <a:rect r="r" b="b" t="t" l="l"/>
            <a:pathLst>
              <a:path h="4722982" w="5113465">
                <a:moveTo>
                  <a:pt x="0" y="0"/>
                </a:moveTo>
                <a:lnTo>
                  <a:pt x="5113465" y="0"/>
                </a:lnTo>
                <a:lnTo>
                  <a:pt x="5113465" y="4722982"/>
                </a:lnTo>
                <a:lnTo>
                  <a:pt x="0" y="472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1065735" y="2254982"/>
            <a:ext cx="5228759" cy="4829472"/>
          </a:xfrm>
          <a:custGeom>
            <a:avLst/>
            <a:gdLst/>
            <a:ahLst/>
            <a:cxnLst/>
            <a:rect r="r" b="b" t="t" l="l"/>
            <a:pathLst>
              <a:path h="4829472" w="5228759">
                <a:moveTo>
                  <a:pt x="0" y="0"/>
                </a:moveTo>
                <a:lnTo>
                  <a:pt x="5228759" y="0"/>
                </a:lnTo>
                <a:lnTo>
                  <a:pt x="5228759" y="4829472"/>
                </a:lnTo>
                <a:lnTo>
                  <a:pt x="0" y="482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52180" y="693963"/>
            <a:ext cx="10248582" cy="10248582"/>
          </a:xfrm>
          <a:custGeom>
            <a:avLst/>
            <a:gdLst/>
            <a:ahLst/>
            <a:cxnLst/>
            <a:rect r="r" b="b" t="t" l="l"/>
            <a:pathLst>
              <a:path h="10248582" w="10248582">
                <a:moveTo>
                  <a:pt x="0" y="0"/>
                </a:moveTo>
                <a:lnTo>
                  <a:pt x="10248582" y="0"/>
                </a:lnTo>
                <a:lnTo>
                  <a:pt x="10248582" y="10248582"/>
                </a:lnTo>
                <a:lnTo>
                  <a:pt x="0" y="102485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462079" y="520066"/>
            <a:ext cx="5440070" cy="1216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JOUER EN S'INFORMANT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284" y="3744256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</p:spTree>
  </p:cSld>
  <p:clrMapOvr>
    <a:masterClrMapping/>
  </p:clrMapOvr>
  <p:transition spd="fast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7187" y="1863747"/>
            <a:ext cx="9644962" cy="6559506"/>
          </a:xfrm>
          <a:custGeom>
            <a:avLst/>
            <a:gdLst/>
            <a:ahLst/>
            <a:cxnLst/>
            <a:rect r="r" b="b" t="t" l="l"/>
            <a:pathLst>
              <a:path h="6559506" w="9644962">
                <a:moveTo>
                  <a:pt x="0" y="0"/>
                </a:moveTo>
                <a:lnTo>
                  <a:pt x="9644962" y="0"/>
                </a:lnTo>
                <a:lnTo>
                  <a:pt x="9644962" y="6559506"/>
                </a:lnTo>
                <a:lnTo>
                  <a:pt x="0" y="6559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32171"/>
            <a:ext cx="13075346" cy="1748828"/>
          </a:xfrm>
          <a:custGeom>
            <a:avLst/>
            <a:gdLst/>
            <a:ahLst/>
            <a:cxnLst/>
            <a:rect r="r" b="b" t="t" l="l"/>
            <a:pathLst>
              <a:path h="1748828" w="13075346">
                <a:moveTo>
                  <a:pt x="0" y="0"/>
                </a:moveTo>
                <a:lnTo>
                  <a:pt x="13075346" y="0"/>
                </a:lnTo>
                <a:lnTo>
                  <a:pt x="13075346" y="1748828"/>
                </a:lnTo>
                <a:lnTo>
                  <a:pt x="0" y="17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60513" y="95426"/>
            <a:ext cx="10588815" cy="146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3"/>
              </a:lnSpc>
              <a:spcBef>
                <a:spcPct val="0"/>
              </a:spcBef>
            </a:pPr>
            <a:r>
              <a:rPr lang="en-US" sz="8423">
                <a:solidFill>
                  <a:srgbClr val="042B60"/>
                </a:solidFill>
                <a:latin typeface="Bobby Jones"/>
              </a:rPr>
              <a:t>COURBE DU STRESS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130751" y="2993999"/>
            <a:ext cx="8530413" cy="4858341"/>
          </a:xfrm>
          <a:custGeom>
            <a:avLst/>
            <a:gdLst/>
            <a:ahLst/>
            <a:cxnLst/>
            <a:rect r="r" b="b" t="t" l="l"/>
            <a:pathLst>
              <a:path h="4858341" w="8530413">
                <a:moveTo>
                  <a:pt x="0" y="0"/>
                </a:moveTo>
                <a:lnTo>
                  <a:pt x="8530414" y="0"/>
                </a:lnTo>
                <a:lnTo>
                  <a:pt x="8530414" y="4858340"/>
                </a:lnTo>
                <a:lnTo>
                  <a:pt x="0" y="48583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5" t="0" r="-625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2644034" y="3866432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10" y="0"/>
                </a:lnTo>
                <a:lnTo>
                  <a:pt x="6112910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7187" y="138575"/>
            <a:ext cx="19170678" cy="117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413"/>
              </a:lnSpc>
              <a:spcBef>
                <a:spcPct val="0"/>
              </a:spcBef>
            </a:pPr>
            <a:r>
              <a:rPr lang="en-US" sz="6723">
                <a:solidFill>
                  <a:srgbClr val="042B60"/>
                </a:solidFill>
                <a:latin typeface="Bobby Jones"/>
              </a:rPr>
              <a:t>DANS MES COMPORTEMENTS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7200000">
            <a:off x="6575980" y="1765538"/>
            <a:ext cx="5838698" cy="5392834"/>
          </a:xfrm>
          <a:custGeom>
            <a:avLst/>
            <a:gdLst/>
            <a:ahLst/>
            <a:cxnLst/>
            <a:rect r="r" b="b" t="t" l="l"/>
            <a:pathLst>
              <a:path h="5392834" w="5838698">
                <a:moveTo>
                  <a:pt x="0" y="0"/>
                </a:moveTo>
                <a:lnTo>
                  <a:pt x="5838698" y="0"/>
                </a:lnTo>
                <a:lnTo>
                  <a:pt x="5838698" y="5392834"/>
                </a:lnTo>
                <a:lnTo>
                  <a:pt x="0" y="5392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200000">
            <a:off x="10395319" y="4035533"/>
            <a:ext cx="5838698" cy="5392834"/>
          </a:xfrm>
          <a:custGeom>
            <a:avLst/>
            <a:gdLst/>
            <a:ahLst/>
            <a:cxnLst/>
            <a:rect r="r" b="b" t="t" l="l"/>
            <a:pathLst>
              <a:path h="5392834" w="5838698">
                <a:moveTo>
                  <a:pt x="0" y="0"/>
                </a:moveTo>
                <a:lnTo>
                  <a:pt x="5838698" y="0"/>
                </a:lnTo>
                <a:lnTo>
                  <a:pt x="5838698" y="5392835"/>
                </a:lnTo>
                <a:lnTo>
                  <a:pt x="0" y="5392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200000">
            <a:off x="13214327" y="2036335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10" y="0"/>
                </a:lnTo>
                <a:lnTo>
                  <a:pt x="6112910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200000">
            <a:off x="-459397" y="2036335"/>
            <a:ext cx="6112909" cy="5646105"/>
          </a:xfrm>
          <a:custGeom>
            <a:avLst/>
            <a:gdLst/>
            <a:ahLst/>
            <a:cxnLst/>
            <a:rect r="r" b="b" t="t" l="l"/>
            <a:pathLst>
              <a:path h="5646105" w="6112909">
                <a:moveTo>
                  <a:pt x="0" y="0"/>
                </a:moveTo>
                <a:lnTo>
                  <a:pt x="6112909" y="0"/>
                </a:lnTo>
                <a:lnTo>
                  <a:pt x="6112909" y="5646105"/>
                </a:lnTo>
                <a:lnTo>
                  <a:pt x="0" y="5646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84496" y="1835274"/>
            <a:ext cx="6631091" cy="7082608"/>
          </a:xfrm>
          <a:custGeom>
            <a:avLst/>
            <a:gdLst/>
            <a:ahLst/>
            <a:cxnLst/>
            <a:rect r="r" b="b" t="t" l="l"/>
            <a:pathLst>
              <a:path h="7082608" w="6631091">
                <a:moveTo>
                  <a:pt x="0" y="0"/>
                </a:moveTo>
                <a:lnTo>
                  <a:pt x="6631092" y="0"/>
                </a:lnTo>
                <a:lnTo>
                  <a:pt x="6631092" y="7082607"/>
                </a:lnTo>
                <a:lnTo>
                  <a:pt x="0" y="7082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2843240">
            <a:off x="427186" y="4460926"/>
            <a:ext cx="6528495" cy="1313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S Gordon Serif"/>
              </a:rPr>
              <a:t>EXPOSITION GRADUELLE</a:t>
            </a:r>
          </a:p>
        </p:txBody>
      </p:sp>
      <p:sp>
        <p:nvSpPr>
          <p:cNvPr name="TextBox 16" id="16"/>
          <p:cNvSpPr txBox="true"/>
          <p:nvPr/>
        </p:nvSpPr>
        <p:spPr>
          <a:xfrm rot="-2843240">
            <a:off x="10607974" y="4877140"/>
            <a:ext cx="6528495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S Gordon Serif"/>
              </a:rPr>
              <a:t>RÉPÉTÉE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-39629" y="0"/>
            <a:ext cx="11480235" cy="1535481"/>
          </a:xfrm>
          <a:custGeom>
            <a:avLst/>
            <a:gdLst/>
            <a:ahLst/>
            <a:cxnLst/>
            <a:rect r="r" b="b" t="t" l="l"/>
            <a:pathLst>
              <a:path h="1535481" w="11480235">
                <a:moveTo>
                  <a:pt x="0" y="0"/>
                </a:moveTo>
                <a:lnTo>
                  <a:pt x="11480236" y="0"/>
                </a:lnTo>
                <a:lnTo>
                  <a:pt x="11480236" y="1535481"/>
                </a:lnTo>
                <a:lnTo>
                  <a:pt x="0" y="15354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85327" y="2578712"/>
            <a:ext cx="3546587" cy="3379295"/>
          </a:xfrm>
          <a:custGeom>
            <a:avLst/>
            <a:gdLst/>
            <a:ahLst/>
            <a:cxnLst/>
            <a:rect r="r" b="b" t="t" l="l"/>
            <a:pathLst>
              <a:path h="3379295" w="3546587">
                <a:moveTo>
                  <a:pt x="0" y="0"/>
                </a:moveTo>
                <a:lnTo>
                  <a:pt x="3546587" y="0"/>
                </a:lnTo>
                <a:lnTo>
                  <a:pt x="3546587" y="3379295"/>
                </a:lnTo>
                <a:lnTo>
                  <a:pt x="0" y="33792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4790" t="-45501" r="-59057" b="-2206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34302" y="1429147"/>
            <a:ext cx="3656502" cy="3531849"/>
          </a:xfrm>
          <a:custGeom>
            <a:avLst/>
            <a:gdLst/>
            <a:ahLst/>
            <a:cxnLst/>
            <a:rect r="r" b="b" t="t" l="l"/>
            <a:pathLst>
              <a:path h="3531849" w="3656502">
                <a:moveTo>
                  <a:pt x="0" y="0"/>
                </a:moveTo>
                <a:lnTo>
                  <a:pt x="3656502" y="0"/>
                </a:lnTo>
                <a:lnTo>
                  <a:pt x="3656502" y="3531849"/>
                </a:lnTo>
                <a:lnTo>
                  <a:pt x="0" y="3531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406" t="-44654" r="-82500" b="-5445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62950" y="3510181"/>
            <a:ext cx="3203010" cy="3327399"/>
          </a:xfrm>
          <a:custGeom>
            <a:avLst/>
            <a:gdLst/>
            <a:ahLst/>
            <a:cxnLst/>
            <a:rect r="r" b="b" t="t" l="l"/>
            <a:pathLst>
              <a:path h="3327399" w="3203010">
                <a:moveTo>
                  <a:pt x="0" y="0"/>
                </a:moveTo>
                <a:lnTo>
                  <a:pt x="3203010" y="0"/>
                </a:lnTo>
                <a:lnTo>
                  <a:pt x="3203010" y="3327399"/>
                </a:lnTo>
                <a:lnTo>
                  <a:pt x="0" y="3327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0366" t="-42949" r="-61748" b="-1522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74826" y="5397561"/>
            <a:ext cx="3200074" cy="3262211"/>
          </a:xfrm>
          <a:custGeom>
            <a:avLst/>
            <a:gdLst/>
            <a:ahLst/>
            <a:cxnLst/>
            <a:rect r="r" b="b" t="t" l="l"/>
            <a:pathLst>
              <a:path h="3262211" w="3200074">
                <a:moveTo>
                  <a:pt x="0" y="0"/>
                </a:moveTo>
                <a:lnTo>
                  <a:pt x="3200074" y="0"/>
                </a:lnTo>
                <a:lnTo>
                  <a:pt x="3200074" y="3262212"/>
                </a:lnTo>
                <a:lnTo>
                  <a:pt x="0" y="3262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0366" t="-43767" r="-61748" b="-1741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846374" y="5173880"/>
            <a:ext cx="3162754" cy="3162754"/>
          </a:xfrm>
          <a:custGeom>
            <a:avLst/>
            <a:gdLst/>
            <a:ahLst/>
            <a:cxnLst/>
            <a:rect r="r" b="b" t="t" l="l"/>
            <a:pathLst>
              <a:path h="3162754" w="3162754">
                <a:moveTo>
                  <a:pt x="0" y="0"/>
                </a:moveTo>
                <a:lnTo>
                  <a:pt x="3162753" y="0"/>
                </a:lnTo>
                <a:lnTo>
                  <a:pt x="3162753" y="3162754"/>
                </a:lnTo>
                <a:lnTo>
                  <a:pt x="0" y="316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9395" t="-46559" r="-62719" b="-17755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656623" y="6366790"/>
            <a:ext cx="3143956" cy="3230102"/>
          </a:xfrm>
          <a:custGeom>
            <a:avLst/>
            <a:gdLst/>
            <a:ahLst/>
            <a:cxnLst/>
            <a:rect r="r" b="b" t="t" l="l"/>
            <a:pathLst>
              <a:path h="3230102" w="3143956">
                <a:moveTo>
                  <a:pt x="0" y="0"/>
                </a:moveTo>
                <a:lnTo>
                  <a:pt x="3143957" y="0"/>
                </a:lnTo>
                <a:lnTo>
                  <a:pt x="3143957" y="3230102"/>
                </a:lnTo>
                <a:lnTo>
                  <a:pt x="0" y="32301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7028" t="-41178" r="-62071" b="-17103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876780" y="7017891"/>
            <a:ext cx="3123373" cy="3153995"/>
          </a:xfrm>
          <a:custGeom>
            <a:avLst/>
            <a:gdLst/>
            <a:ahLst/>
            <a:cxnLst/>
            <a:rect r="r" b="b" t="t" l="l"/>
            <a:pathLst>
              <a:path h="3153995" w="3123373">
                <a:moveTo>
                  <a:pt x="0" y="0"/>
                </a:moveTo>
                <a:lnTo>
                  <a:pt x="3123373" y="0"/>
                </a:lnTo>
                <a:lnTo>
                  <a:pt x="3123373" y="3153994"/>
                </a:lnTo>
                <a:lnTo>
                  <a:pt x="0" y="31539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31644" t="-50443" r="-63333" b="-13871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834829" y="235585"/>
            <a:ext cx="5213097" cy="150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OUTILS PRATIQUES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9760" y="4369941"/>
            <a:ext cx="3322814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GÉRER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l'anxiété à l'école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et à la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A206F"/>
                </a:solidFill>
                <a:latin typeface="CS Gordon Serif"/>
              </a:rPr>
              <a:t> maison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46473" y="-2352412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89890" y="-2431182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21239">
            <a:off x="898343" y="313537"/>
            <a:ext cx="2725648" cy="1943319"/>
          </a:xfrm>
          <a:custGeom>
            <a:avLst/>
            <a:gdLst/>
            <a:ahLst/>
            <a:cxnLst/>
            <a:rect r="r" b="b" t="t" l="l"/>
            <a:pathLst>
              <a:path h="1943319" w="2725648">
                <a:moveTo>
                  <a:pt x="0" y="0"/>
                </a:moveTo>
                <a:lnTo>
                  <a:pt x="2725648" y="0"/>
                </a:lnTo>
                <a:lnTo>
                  <a:pt x="2725648" y="1943320"/>
                </a:lnTo>
                <a:lnTo>
                  <a:pt x="0" y="1943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3014" y="4398135"/>
            <a:ext cx="6009088" cy="1322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45"/>
              </a:lnSpc>
            </a:pPr>
            <a:r>
              <a:rPr lang="en-US" sz="4299" spc="124">
                <a:solidFill>
                  <a:srgbClr val="042B60"/>
                </a:solidFill>
                <a:latin typeface="Bobby Jones"/>
              </a:rPr>
              <a:t>LA GESTION </a:t>
            </a:r>
          </a:p>
          <a:p>
            <a:pPr>
              <a:lnSpc>
                <a:spcPts val="5245"/>
              </a:lnSpc>
            </a:pPr>
            <a:r>
              <a:rPr lang="en-US" sz="4299" spc="124">
                <a:solidFill>
                  <a:srgbClr val="042B60"/>
                </a:solidFill>
                <a:latin typeface="Bobby Jones"/>
              </a:rPr>
              <a:t>DE L'ANXIÉTÉ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999065">
            <a:off x="499690" y="7920693"/>
            <a:ext cx="2725648" cy="1943319"/>
          </a:xfrm>
          <a:custGeom>
            <a:avLst/>
            <a:gdLst/>
            <a:ahLst/>
            <a:cxnLst/>
            <a:rect r="r" b="b" t="t" l="l"/>
            <a:pathLst>
              <a:path h="1943319" w="2725648">
                <a:moveTo>
                  <a:pt x="0" y="0"/>
                </a:moveTo>
                <a:lnTo>
                  <a:pt x="2725648" y="0"/>
                </a:lnTo>
                <a:lnTo>
                  <a:pt x="2725648" y="1943319"/>
                </a:lnTo>
                <a:lnTo>
                  <a:pt x="0" y="19433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10133776">
            <a:off x="15674159" y="3706457"/>
            <a:ext cx="2725648" cy="1943319"/>
          </a:xfrm>
          <a:custGeom>
            <a:avLst/>
            <a:gdLst/>
            <a:ahLst/>
            <a:cxnLst/>
            <a:rect r="r" b="b" t="t" l="l"/>
            <a:pathLst>
              <a:path h="1943319" w="2725648">
                <a:moveTo>
                  <a:pt x="0" y="1943319"/>
                </a:moveTo>
                <a:lnTo>
                  <a:pt x="2725648" y="1943319"/>
                </a:lnTo>
                <a:lnTo>
                  <a:pt x="2725648" y="0"/>
                </a:lnTo>
                <a:lnTo>
                  <a:pt x="0" y="0"/>
                </a:lnTo>
                <a:lnTo>
                  <a:pt x="0" y="19433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06580" y="4586646"/>
            <a:ext cx="3515439" cy="5490353"/>
          </a:xfrm>
          <a:custGeom>
            <a:avLst/>
            <a:gdLst/>
            <a:ahLst/>
            <a:cxnLst/>
            <a:rect r="r" b="b" t="t" l="l"/>
            <a:pathLst>
              <a:path h="5490353" w="3515439">
                <a:moveTo>
                  <a:pt x="0" y="0"/>
                </a:moveTo>
                <a:lnTo>
                  <a:pt x="3515440" y="0"/>
                </a:lnTo>
                <a:lnTo>
                  <a:pt x="3515440" y="5490354"/>
                </a:lnTo>
                <a:lnTo>
                  <a:pt x="0" y="54903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16" t="0" r="-716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002878" y="4678117"/>
            <a:ext cx="3548459" cy="5398883"/>
          </a:xfrm>
          <a:custGeom>
            <a:avLst/>
            <a:gdLst/>
            <a:ahLst/>
            <a:cxnLst/>
            <a:rect r="r" b="b" t="t" l="l"/>
            <a:pathLst>
              <a:path h="5398883" w="3548459">
                <a:moveTo>
                  <a:pt x="0" y="0"/>
                </a:moveTo>
                <a:lnTo>
                  <a:pt x="3548460" y="0"/>
                </a:lnTo>
                <a:lnTo>
                  <a:pt x="3548460" y="5398883"/>
                </a:lnTo>
                <a:lnTo>
                  <a:pt x="0" y="5398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732313" y="4678117"/>
            <a:ext cx="3599255" cy="5398883"/>
          </a:xfrm>
          <a:custGeom>
            <a:avLst/>
            <a:gdLst/>
            <a:ahLst/>
            <a:cxnLst/>
            <a:rect r="r" b="b" t="t" l="l"/>
            <a:pathLst>
              <a:path h="5398883" w="3599255">
                <a:moveTo>
                  <a:pt x="0" y="0"/>
                </a:moveTo>
                <a:lnTo>
                  <a:pt x="3599255" y="0"/>
                </a:lnTo>
                <a:lnTo>
                  <a:pt x="3599255" y="5398883"/>
                </a:lnTo>
                <a:lnTo>
                  <a:pt x="0" y="53988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3217" y="1150606"/>
            <a:ext cx="8112205" cy="2771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A206F"/>
                </a:solidFill>
                <a:latin typeface="CS Gordon Serif"/>
              </a:rPr>
              <a:t>RETROUVEZ ENCORE PLUS D'OUTILS À TÉLÉCHARGER GRATUITEMENT AU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50138"/>
                </a:solidFill>
                <a:latin typeface="CS Gordon Serif"/>
              </a:rPr>
              <a:t>BOITEAPSY.COM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A206F"/>
                </a:solidFill>
                <a:latin typeface="CS Gordon Serif"/>
              </a:rPr>
              <a:t>(ONGLET OUTILS PRATIQUES)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30764" y="299311"/>
            <a:ext cx="5213097" cy="226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LIVRES ET OUTILS PRATIQUES</a:t>
            </a:r>
          </a:p>
        </p:txBody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-3600255" y="4019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8897853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0" y="0"/>
            <a:ext cx="13315879" cy="1780999"/>
          </a:xfrm>
          <a:custGeom>
            <a:avLst/>
            <a:gdLst/>
            <a:ahLst/>
            <a:cxnLst/>
            <a:rect r="r" b="b" t="t" l="l"/>
            <a:pathLst>
              <a:path h="1780999" w="13315879">
                <a:moveTo>
                  <a:pt x="0" y="0"/>
                </a:moveTo>
                <a:lnTo>
                  <a:pt x="13315879" y="0"/>
                </a:lnTo>
                <a:lnTo>
                  <a:pt x="13315879" y="1780999"/>
                </a:lnTo>
                <a:lnTo>
                  <a:pt x="0" y="1780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3126" y="2121917"/>
            <a:ext cx="7980945" cy="6435018"/>
          </a:xfrm>
          <a:custGeom>
            <a:avLst/>
            <a:gdLst/>
            <a:ahLst/>
            <a:cxnLst/>
            <a:rect r="r" b="b" t="t" l="l"/>
            <a:pathLst>
              <a:path h="6435018" w="7980945">
                <a:moveTo>
                  <a:pt x="0" y="0"/>
                </a:moveTo>
                <a:lnTo>
                  <a:pt x="7980944" y="0"/>
                </a:lnTo>
                <a:lnTo>
                  <a:pt x="7980944" y="6435018"/>
                </a:lnTo>
                <a:lnTo>
                  <a:pt x="0" y="6435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200000">
            <a:off x="14498646" y="-1098135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56960" y="3633348"/>
            <a:ext cx="4584735" cy="4114800"/>
          </a:xfrm>
          <a:custGeom>
            <a:avLst/>
            <a:gdLst/>
            <a:ahLst/>
            <a:cxnLst/>
            <a:rect r="r" b="b" t="t" l="l"/>
            <a:pathLst>
              <a:path h="4114800" w="4584735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41695" y="4078920"/>
            <a:ext cx="2129159" cy="2129159"/>
          </a:xfrm>
          <a:custGeom>
            <a:avLst/>
            <a:gdLst/>
            <a:ahLst/>
            <a:cxnLst/>
            <a:rect r="r" b="b" t="t" l="l"/>
            <a:pathLst>
              <a:path h="2129159" w="2129159">
                <a:moveTo>
                  <a:pt x="0" y="0"/>
                </a:moveTo>
                <a:lnTo>
                  <a:pt x="2129159" y="0"/>
                </a:lnTo>
                <a:lnTo>
                  <a:pt x="2129159" y="2129160"/>
                </a:lnTo>
                <a:lnTo>
                  <a:pt x="0" y="2129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50230" y="6321906"/>
            <a:ext cx="2235029" cy="2235029"/>
          </a:xfrm>
          <a:custGeom>
            <a:avLst/>
            <a:gdLst/>
            <a:ahLst/>
            <a:cxnLst/>
            <a:rect r="r" b="b" t="t" l="l"/>
            <a:pathLst>
              <a:path h="2235029" w="2235029">
                <a:moveTo>
                  <a:pt x="0" y="0"/>
                </a:moveTo>
                <a:lnTo>
                  <a:pt x="2235029" y="0"/>
                </a:lnTo>
                <a:lnTo>
                  <a:pt x="2235029" y="2235029"/>
                </a:lnTo>
                <a:lnTo>
                  <a:pt x="0" y="2235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603227" y="4613566"/>
            <a:ext cx="2414807" cy="2326996"/>
          </a:xfrm>
          <a:custGeom>
            <a:avLst/>
            <a:gdLst/>
            <a:ahLst/>
            <a:cxnLst/>
            <a:rect r="r" b="b" t="t" l="l"/>
            <a:pathLst>
              <a:path h="2326996" w="2414807">
                <a:moveTo>
                  <a:pt x="0" y="0"/>
                </a:moveTo>
                <a:lnTo>
                  <a:pt x="2414807" y="0"/>
                </a:lnTo>
                <a:lnTo>
                  <a:pt x="2414807" y="2326996"/>
                </a:lnTo>
                <a:lnTo>
                  <a:pt x="0" y="2326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199958" y="2121917"/>
            <a:ext cx="2322963" cy="2322963"/>
          </a:xfrm>
          <a:custGeom>
            <a:avLst/>
            <a:gdLst/>
            <a:ahLst/>
            <a:cxnLst/>
            <a:rect r="r" b="b" t="t" l="l"/>
            <a:pathLst>
              <a:path h="2322963" w="2322963">
                <a:moveTo>
                  <a:pt x="0" y="0"/>
                </a:moveTo>
                <a:lnTo>
                  <a:pt x="2322963" y="0"/>
                </a:lnTo>
                <a:lnTo>
                  <a:pt x="2322963" y="2322963"/>
                </a:lnTo>
                <a:lnTo>
                  <a:pt x="0" y="23229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444451" y="4851005"/>
            <a:ext cx="5219619" cy="3705930"/>
          </a:xfrm>
          <a:custGeom>
            <a:avLst/>
            <a:gdLst/>
            <a:ahLst/>
            <a:cxnLst/>
            <a:rect r="r" b="b" t="t" l="l"/>
            <a:pathLst>
              <a:path h="3705930" w="5219619">
                <a:moveTo>
                  <a:pt x="0" y="0"/>
                </a:moveTo>
                <a:lnTo>
                  <a:pt x="5219619" y="0"/>
                </a:lnTo>
                <a:lnTo>
                  <a:pt x="5219619" y="3705930"/>
                </a:lnTo>
                <a:lnTo>
                  <a:pt x="0" y="37059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810665" y="206993"/>
            <a:ext cx="13132624" cy="146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3"/>
              </a:lnSpc>
              <a:spcBef>
                <a:spcPct val="0"/>
              </a:spcBef>
            </a:pPr>
            <a:r>
              <a:rPr lang="en-US" sz="8423">
                <a:solidFill>
                  <a:srgbClr val="042B60"/>
                </a:solidFill>
                <a:latin typeface="Bobby Jones"/>
              </a:rPr>
              <a:t>CERVEAU REPTILIEN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87187" y="9364986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-3600255" y="4019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200000">
            <a:off x="8262695" y="5610105"/>
            <a:ext cx="5184685" cy="4788764"/>
          </a:xfrm>
          <a:custGeom>
            <a:avLst/>
            <a:gdLst/>
            <a:ahLst/>
            <a:cxnLst/>
            <a:rect r="r" b="b" t="t" l="l"/>
            <a:pathLst>
              <a:path h="4788764" w="5184685">
                <a:moveTo>
                  <a:pt x="0" y="0"/>
                </a:moveTo>
                <a:lnTo>
                  <a:pt x="5184685" y="0"/>
                </a:lnTo>
                <a:lnTo>
                  <a:pt x="5184685" y="4788764"/>
                </a:lnTo>
                <a:lnTo>
                  <a:pt x="0" y="478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0" y="25698"/>
            <a:ext cx="13123746" cy="1755301"/>
          </a:xfrm>
          <a:custGeom>
            <a:avLst/>
            <a:gdLst/>
            <a:ahLst/>
            <a:cxnLst/>
            <a:rect r="r" b="b" t="t" l="l"/>
            <a:pathLst>
              <a:path h="1755301" w="13123746">
                <a:moveTo>
                  <a:pt x="0" y="0"/>
                </a:moveTo>
                <a:lnTo>
                  <a:pt x="13123746" y="0"/>
                </a:lnTo>
                <a:lnTo>
                  <a:pt x="13123746" y="1755301"/>
                </a:lnTo>
                <a:lnTo>
                  <a:pt x="0" y="175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437736" y="81641"/>
            <a:ext cx="13132624" cy="146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3"/>
              </a:lnSpc>
              <a:spcBef>
                <a:spcPct val="0"/>
              </a:spcBef>
            </a:pPr>
            <a:r>
              <a:rPr lang="en-US" sz="8423">
                <a:solidFill>
                  <a:srgbClr val="042B60"/>
                </a:solidFill>
                <a:latin typeface="Bobby Jones"/>
              </a:rPr>
              <a:t>RÉPONSE PHYSIOLOGIQUE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394983" y="387968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8" y="0"/>
                </a:lnTo>
                <a:lnTo>
                  <a:pt x="4537418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49527" y="4291877"/>
            <a:ext cx="4616317" cy="4263799"/>
          </a:xfrm>
          <a:custGeom>
            <a:avLst/>
            <a:gdLst/>
            <a:ahLst/>
            <a:cxnLst/>
            <a:rect r="r" b="b" t="t" l="l"/>
            <a:pathLst>
              <a:path h="4263799" w="4616317">
                <a:moveTo>
                  <a:pt x="0" y="0"/>
                </a:moveTo>
                <a:lnTo>
                  <a:pt x="4616317" y="0"/>
                </a:lnTo>
                <a:lnTo>
                  <a:pt x="4616317" y="4263799"/>
                </a:lnTo>
                <a:lnTo>
                  <a:pt x="0" y="4263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855037" y="2196415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9" y="0"/>
                </a:lnTo>
                <a:lnTo>
                  <a:pt x="4537419" y="4190925"/>
                </a:lnTo>
                <a:lnTo>
                  <a:pt x="0" y="4190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736473" y="3291270"/>
            <a:ext cx="4616317" cy="4263799"/>
          </a:xfrm>
          <a:custGeom>
            <a:avLst/>
            <a:gdLst/>
            <a:ahLst/>
            <a:cxnLst/>
            <a:rect r="r" b="b" t="t" l="l"/>
            <a:pathLst>
              <a:path h="4263799" w="4616317">
                <a:moveTo>
                  <a:pt x="0" y="0"/>
                </a:moveTo>
                <a:lnTo>
                  <a:pt x="4616318" y="0"/>
                </a:lnTo>
                <a:lnTo>
                  <a:pt x="4616318" y="4263798"/>
                </a:lnTo>
                <a:lnTo>
                  <a:pt x="0" y="42637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893736" y="5337444"/>
            <a:ext cx="5213097" cy="73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CORTISOL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123746" y="-314463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9" y="0"/>
                </a:lnTo>
                <a:lnTo>
                  <a:pt x="4537419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3101187">
            <a:off x="6772982" y="7015414"/>
            <a:ext cx="2774272" cy="783732"/>
          </a:xfrm>
          <a:custGeom>
            <a:avLst/>
            <a:gdLst/>
            <a:ahLst/>
            <a:cxnLst/>
            <a:rect r="r" b="b" t="t" l="l"/>
            <a:pathLst>
              <a:path h="783732" w="2774272">
                <a:moveTo>
                  <a:pt x="0" y="0"/>
                </a:moveTo>
                <a:lnTo>
                  <a:pt x="2774272" y="0"/>
                </a:lnTo>
                <a:lnTo>
                  <a:pt x="2774272" y="783732"/>
                </a:lnTo>
                <a:lnTo>
                  <a:pt x="0" y="783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9340125">
            <a:off x="12074334" y="5969355"/>
            <a:ext cx="2040523" cy="576448"/>
          </a:xfrm>
          <a:custGeom>
            <a:avLst/>
            <a:gdLst/>
            <a:ahLst/>
            <a:cxnLst/>
            <a:rect r="r" b="b" t="t" l="l"/>
            <a:pathLst>
              <a:path h="576448" w="2040523">
                <a:moveTo>
                  <a:pt x="0" y="0"/>
                </a:moveTo>
                <a:lnTo>
                  <a:pt x="2040522" y="0"/>
                </a:lnTo>
                <a:lnTo>
                  <a:pt x="2040522" y="576448"/>
                </a:lnTo>
                <a:lnTo>
                  <a:pt x="0" y="576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87187" y="1441258"/>
            <a:ext cx="4898571" cy="4114800"/>
          </a:xfrm>
          <a:custGeom>
            <a:avLst/>
            <a:gdLst/>
            <a:ahLst/>
            <a:cxnLst/>
            <a:rect r="r" b="b" t="t" l="l"/>
            <a:pathLst>
              <a:path h="4114800" w="4898571">
                <a:moveTo>
                  <a:pt x="0" y="0"/>
                </a:moveTo>
                <a:lnTo>
                  <a:pt x="4898572" y="0"/>
                </a:lnTo>
                <a:lnTo>
                  <a:pt x="48985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046203" y="2379153"/>
            <a:ext cx="5213097" cy="73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ADRÉNALINE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765844" y="7058334"/>
            <a:ext cx="4431492" cy="1269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7"/>
              </a:lnSpc>
            </a:pPr>
            <a:r>
              <a:rPr lang="en-US" sz="3655">
                <a:solidFill>
                  <a:srgbClr val="FFFAEF"/>
                </a:solidFill>
                <a:latin typeface="CS Gordon Serif"/>
              </a:rPr>
              <a:t>1 À 24 HEURES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3832412" y="3028000"/>
            <a:ext cx="4898571" cy="4114800"/>
          </a:xfrm>
          <a:custGeom>
            <a:avLst/>
            <a:gdLst/>
            <a:ahLst/>
            <a:cxnLst/>
            <a:rect r="r" b="b" t="t" l="l"/>
            <a:pathLst>
              <a:path h="4114800" w="4898571">
                <a:moveTo>
                  <a:pt x="0" y="0"/>
                </a:moveTo>
                <a:lnTo>
                  <a:pt x="4898571" y="0"/>
                </a:lnTo>
                <a:lnTo>
                  <a:pt x="4898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87187" y="2705543"/>
            <a:ext cx="5213097" cy="150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ULTRA FOCUS</a:t>
            </a:r>
          </a:p>
        </p:txBody>
      </p:sp>
      <p:sp>
        <p:nvSpPr>
          <p:cNvPr name="TextBox 25" id="25"/>
          <p:cNvSpPr txBox="true"/>
          <p:nvPr/>
        </p:nvSpPr>
        <p:spPr>
          <a:xfrm rot="-76627">
            <a:off x="13510512" y="4731392"/>
            <a:ext cx="5213097" cy="73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AEF"/>
                </a:solidFill>
                <a:latin typeface="CS Gordon Serif"/>
              </a:rPr>
              <a:t>ÉNERGIE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00000">
            <a:off x="-3600255" y="4019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0" y="-24308"/>
            <a:ext cx="11482152" cy="1535738"/>
          </a:xfrm>
          <a:custGeom>
            <a:avLst/>
            <a:gdLst/>
            <a:ahLst/>
            <a:cxnLst/>
            <a:rect r="r" b="b" t="t" l="l"/>
            <a:pathLst>
              <a:path h="1535738" w="11482152">
                <a:moveTo>
                  <a:pt x="0" y="0"/>
                </a:moveTo>
                <a:lnTo>
                  <a:pt x="11482152" y="0"/>
                </a:lnTo>
                <a:lnTo>
                  <a:pt x="11482152" y="1535738"/>
                </a:lnTo>
                <a:lnTo>
                  <a:pt x="0" y="1535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175790" y="-10610"/>
            <a:ext cx="13132624" cy="146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3"/>
              </a:lnSpc>
              <a:spcBef>
                <a:spcPct val="0"/>
              </a:spcBef>
            </a:pPr>
            <a:r>
              <a:rPr lang="en-US" sz="8423">
                <a:solidFill>
                  <a:srgbClr val="042B60"/>
                </a:solidFill>
                <a:latin typeface="Bobby Jones"/>
              </a:rPr>
              <a:t>RÉPONSES AU STRESS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394983" y="387968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8" y="0"/>
                </a:lnTo>
                <a:lnTo>
                  <a:pt x="4537418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27579" y="3918567"/>
            <a:ext cx="5362185" cy="4952709"/>
          </a:xfrm>
          <a:custGeom>
            <a:avLst/>
            <a:gdLst/>
            <a:ahLst/>
            <a:cxnLst/>
            <a:rect r="r" b="b" t="t" l="l"/>
            <a:pathLst>
              <a:path h="4952709" w="5362185">
                <a:moveTo>
                  <a:pt x="0" y="0"/>
                </a:moveTo>
                <a:lnTo>
                  <a:pt x="5362185" y="0"/>
                </a:lnTo>
                <a:lnTo>
                  <a:pt x="5362185" y="4952709"/>
                </a:lnTo>
                <a:lnTo>
                  <a:pt x="0" y="4952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855037" y="2196415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9" y="0"/>
                </a:lnTo>
                <a:lnTo>
                  <a:pt x="4537419" y="4190925"/>
                </a:lnTo>
                <a:lnTo>
                  <a:pt x="0" y="4190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23746" y="-314463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9" y="0"/>
                </a:lnTo>
                <a:lnTo>
                  <a:pt x="4537419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321960" y="1511430"/>
            <a:ext cx="4787549" cy="2459603"/>
          </a:xfrm>
          <a:custGeom>
            <a:avLst/>
            <a:gdLst/>
            <a:ahLst/>
            <a:cxnLst/>
            <a:rect r="r" b="b" t="t" l="l"/>
            <a:pathLst>
              <a:path h="2459603" w="4787549">
                <a:moveTo>
                  <a:pt x="0" y="0"/>
                </a:moveTo>
                <a:lnTo>
                  <a:pt x="4787549" y="0"/>
                </a:lnTo>
                <a:lnTo>
                  <a:pt x="4787549" y="2459603"/>
                </a:lnTo>
                <a:lnTo>
                  <a:pt x="0" y="24596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6032798" y="3918567"/>
            <a:ext cx="5362185" cy="4952709"/>
          </a:xfrm>
          <a:custGeom>
            <a:avLst/>
            <a:gdLst/>
            <a:ahLst/>
            <a:cxnLst/>
            <a:rect r="r" b="b" t="t" l="l"/>
            <a:pathLst>
              <a:path h="4952709" w="5362185">
                <a:moveTo>
                  <a:pt x="0" y="0"/>
                </a:moveTo>
                <a:lnTo>
                  <a:pt x="5362185" y="0"/>
                </a:lnTo>
                <a:lnTo>
                  <a:pt x="5362185" y="4952709"/>
                </a:lnTo>
                <a:lnTo>
                  <a:pt x="0" y="4952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587815" y="4578892"/>
            <a:ext cx="2885503" cy="4114800"/>
          </a:xfrm>
          <a:custGeom>
            <a:avLst/>
            <a:gdLst/>
            <a:ahLst/>
            <a:cxnLst/>
            <a:rect r="r" b="b" t="t" l="l"/>
            <a:pathLst>
              <a:path h="4114800" w="2885503">
                <a:moveTo>
                  <a:pt x="0" y="0"/>
                </a:moveTo>
                <a:lnTo>
                  <a:pt x="2885503" y="0"/>
                </a:lnTo>
                <a:lnTo>
                  <a:pt x="28855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7200000">
            <a:off x="-2245874" y="2307013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4"/>
                </a:lnTo>
                <a:lnTo>
                  <a:pt x="0" y="584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2283" y="2521492"/>
            <a:ext cx="5056590" cy="4114800"/>
          </a:xfrm>
          <a:custGeom>
            <a:avLst/>
            <a:gdLst/>
            <a:ahLst/>
            <a:cxnLst/>
            <a:rect r="r" b="b" t="t" l="l"/>
            <a:pathLst>
              <a:path h="4114800" w="5056590">
                <a:moveTo>
                  <a:pt x="0" y="0"/>
                </a:moveTo>
                <a:lnTo>
                  <a:pt x="5056590" y="0"/>
                </a:lnTo>
                <a:lnTo>
                  <a:pt x="50565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4964" y="-2597707"/>
            <a:ext cx="6012827" cy="5553666"/>
          </a:xfrm>
          <a:custGeom>
            <a:avLst/>
            <a:gdLst/>
            <a:ahLst/>
            <a:cxnLst/>
            <a:rect r="r" b="b" t="t" l="l"/>
            <a:pathLst>
              <a:path h="5553666" w="6012827">
                <a:moveTo>
                  <a:pt x="0" y="0"/>
                </a:moveTo>
                <a:lnTo>
                  <a:pt x="6012827" y="0"/>
                </a:lnTo>
                <a:lnTo>
                  <a:pt x="6012827" y="5553666"/>
                </a:lnTo>
                <a:lnTo>
                  <a:pt x="0" y="555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1098" y="-2122255"/>
            <a:ext cx="6098110" cy="5632436"/>
          </a:xfrm>
          <a:custGeom>
            <a:avLst/>
            <a:gdLst/>
            <a:ahLst/>
            <a:cxnLst/>
            <a:rect r="r" b="b" t="t" l="l"/>
            <a:pathLst>
              <a:path h="5632436" w="6098110">
                <a:moveTo>
                  <a:pt x="0" y="0"/>
                </a:moveTo>
                <a:lnTo>
                  <a:pt x="6098110" y="0"/>
                </a:lnTo>
                <a:lnTo>
                  <a:pt x="6098110" y="5632436"/>
                </a:lnTo>
                <a:lnTo>
                  <a:pt x="0" y="563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65839" y="351018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00000">
            <a:off x="-901352" y="2476544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8" y="0"/>
                </a:lnTo>
                <a:lnTo>
                  <a:pt x="6325038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200000">
            <a:off x="13847170" y="6326321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82115" y="6583461"/>
            <a:ext cx="6185571" cy="5713218"/>
          </a:xfrm>
          <a:custGeom>
            <a:avLst/>
            <a:gdLst/>
            <a:ahLst/>
            <a:cxnLst/>
            <a:rect r="r" b="b" t="t" l="l"/>
            <a:pathLst>
              <a:path h="5713218" w="6185571">
                <a:moveTo>
                  <a:pt x="0" y="0"/>
                </a:moveTo>
                <a:lnTo>
                  <a:pt x="6185570" y="0"/>
                </a:lnTo>
                <a:lnTo>
                  <a:pt x="6185570" y="5713218"/>
                </a:lnTo>
                <a:lnTo>
                  <a:pt x="0" y="571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74900" y="8141205"/>
            <a:ext cx="1937921" cy="2145795"/>
          </a:xfrm>
          <a:custGeom>
            <a:avLst/>
            <a:gdLst/>
            <a:ahLst/>
            <a:cxnLst/>
            <a:rect r="r" b="b" t="t" l="l"/>
            <a:pathLst>
              <a:path h="2145795" w="1937921">
                <a:moveTo>
                  <a:pt x="0" y="0"/>
                </a:moveTo>
                <a:lnTo>
                  <a:pt x="1937921" y="0"/>
                </a:lnTo>
                <a:lnTo>
                  <a:pt x="1937921" y="2145795"/>
                </a:lnTo>
                <a:lnTo>
                  <a:pt x="0" y="214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87427" y="1498515"/>
            <a:ext cx="13622262" cy="7256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09"/>
              </a:lnSpc>
            </a:pPr>
            <a:r>
              <a:rPr lang="en-US" sz="11728" spc="340">
                <a:solidFill>
                  <a:srgbClr val="042B60"/>
                </a:solidFill>
                <a:latin typeface="Bobby Jones"/>
              </a:rPr>
              <a:t>LES ÉLÉMENTS QUI AUGMENTENT LA FRAGILITÉ AU STRESS ET À L’ANXIÉTÉ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09509" y="9065340"/>
            <a:ext cx="1103312" cy="1221660"/>
          </a:xfrm>
          <a:custGeom>
            <a:avLst/>
            <a:gdLst/>
            <a:ahLst/>
            <a:cxnLst/>
            <a:rect r="r" b="b" t="t" l="l"/>
            <a:pathLst>
              <a:path h="1221660" w="1103312">
                <a:moveTo>
                  <a:pt x="0" y="0"/>
                </a:moveTo>
                <a:lnTo>
                  <a:pt x="1103312" y="0"/>
                </a:lnTo>
                <a:lnTo>
                  <a:pt x="1103312" y="1221660"/>
                </a:lnTo>
                <a:lnTo>
                  <a:pt x="0" y="1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65340"/>
            <a:ext cx="16810631" cy="3086100"/>
            <a:chOff x="0" y="0"/>
            <a:chExt cx="442749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27491" cy="812800"/>
            </a:xfrm>
            <a:custGeom>
              <a:avLst/>
              <a:gdLst/>
              <a:ahLst/>
              <a:cxnLst/>
              <a:rect r="r" b="b" t="t" l="l"/>
              <a:pathLst>
                <a:path h="812800" w="4427491">
                  <a:moveTo>
                    <a:pt x="0" y="0"/>
                  </a:moveTo>
                  <a:lnTo>
                    <a:pt x="4427491" y="0"/>
                  </a:lnTo>
                  <a:lnTo>
                    <a:pt x="44274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501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274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-1847482" y="124150"/>
            <a:ext cx="19170678" cy="1429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3"/>
              </a:lnSpc>
              <a:spcBef>
                <a:spcPct val="0"/>
              </a:spcBef>
            </a:pPr>
            <a:r>
              <a:rPr lang="en-US" sz="8223">
                <a:solidFill>
                  <a:srgbClr val="042B60"/>
                </a:solidFill>
                <a:latin typeface="Bobby Jones"/>
              </a:rPr>
              <a:t>ASPECTS GÉNÉTIQUES + BIOLOGIQUES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199946" y="1357348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9" y="0"/>
                </a:lnTo>
                <a:lnTo>
                  <a:pt x="4537419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55690" y="2667145"/>
            <a:ext cx="5362185" cy="4952709"/>
          </a:xfrm>
          <a:custGeom>
            <a:avLst/>
            <a:gdLst/>
            <a:ahLst/>
            <a:cxnLst/>
            <a:rect r="r" b="b" t="t" l="l"/>
            <a:pathLst>
              <a:path h="4952709" w="5362185">
                <a:moveTo>
                  <a:pt x="0" y="0"/>
                </a:moveTo>
                <a:lnTo>
                  <a:pt x="5362185" y="0"/>
                </a:lnTo>
                <a:lnTo>
                  <a:pt x="5362185" y="4952710"/>
                </a:lnTo>
                <a:lnTo>
                  <a:pt x="0" y="4952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37857" y="4874415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8" y="0"/>
                </a:lnTo>
                <a:lnTo>
                  <a:pt x="4537418" y="4190925"/>
                </a:lnTo>
                <a:lnTo>
                  <a:pt x="0" y="419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721882" y="3241134"/>
            <a:ext cx="4537418" cy="4190924"/>
          </a:xfrm>
          <a:custGeom>
            <a:avLst/>
            <a:gdLst/>
            <a:ahLst/>
            <a:cxnLst/>
            <a:rect r="r" b="b" t="t" l="l"/>
            <a:pathLst>
              <a:path h="4190924" w="4537418">
                <a:moveTo>
                  <a:pt x="0" y="0"/>
                </a:moveTo>
                <a:lnTo>
                  <a:pt x="4537418" y="0"/>
                </a:lnTo>
                <a:lnTo>
                  <a:pt x="4537418" y="4190924"/>
                </a:lnTo>
                <a:lnTo>
                  <a:pt x="0" y="419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200000">
            <a:off x="-228328" y="1944992"/>
            <a:ext cx="6325037" cy="5842034"/>
          </a:xfrm>
          <a:custGeom>
            <a:avLst/>
            <a:gdLst/>
            <a:ahLst/>
            <a:cxnLst/>
            <a:rect r="r" b="b" t="t" l="l"/>
            <a:pathLst>
              <a:path h="5842034" w="6325037">
                <a:moveTo>
                  <a:pt x="0" y="0"/>
                </a:moveTo>
                <a:lnTo>
                  <a:pt x="6325037" y="0"/>
                </a:lnTo>
                <a:lnTo>
                  <a:pt x="6325037" y="5842035"/>
                </a:lnTo>
                <a:lnTo>
                  <a:pt x="0" y="58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7187" y="9239250"/>
            <a:ext cx="13515875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6"/>
              </a:lnSpc>
            </a:pPr>
            <a:r>
              <a:rPr lang="en-US" sz="2800" spc="81">
                <a:solidFill>
                  <a:srgbClr val="FFFFFF"/>
                </a:solidFill>
                <a:latin typeface="Bobby Jones"/>
              </a:rPr>
              <a:t> L'ANXIÉTÉ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841446" y="4955704"/>
            <a:ext cx="5362185" cy="4952709"/>
          </a:xfrm>
          <a:custGeom>
            <a:avLst/>
            <a:gdLst/>
            <a:ahLst/>
            <a:cxnLst/>
            <a:rect r="r" b="b" t="t" l="l"/>
            <a:pathLst>
              <a:path h="4952709" w="5362185">
                <a:moveTo>
                  <a:pt x="0" y="0"/>
                </a:moveTo>
                <a:lnTo>
                  <a:pt x="5362185" y="0"/>
                </a:lnTo>
                <a:lnTo>
                  <a:pt x="5362185" y="4952709"/>
                </a:lnTo>
                <a:lnTo>
                  <a:pt x="0" y="4952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700000">
            <a:off x="1335882" y="2521492"/>
            <a:ext cx="1671638" cy="4114800"/>
          </a:xfrm>
          <a:custGeom>
            <a:avLst/>
            <a:gdLst/>
            <a:ahLst/>
            <a:cxnLst/>
            <a:rect r="r" b="b" t="t" l="l"/>
            <a:pathLst>
              <a:path h="4114800" w="1671638">
                <a:moveTo>
                  <a:pt x="0" y="0"/>
                </a:moveTo>
                <a:lnTo>
                  <a:pt x="1671637" y="0"/>
                </a:lnTo>
                <a:lnTo>
                  <a:pt x="1671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289023" y="3803750"/>
            <a:ext cx="4854977" cy="2303907"/>
          </a:xfrm>
          <a:custGeom>
            <a:avLst/>
            <a:gdLst/>
            <a:ahLst/>
            <a:cxnLst/>
            <a:rect r="r" b="b" t="t" l="l"/>
            <a:pathLst>
              <a:path h="2303907" w="4854977">
                <a:moveTo>
                  <a:pt x="0" y="0"/>
                </a:moveTo>
                <a:lnTo>
                  <a:pt x="4854977" y="0"/>
                </a:lnTo>
                <a:lnTo>
                  <a:pt x="4854977" y="2303907"/>
                </a:lnTo>
                <a:lnTo>
                  <a:pt x="0" y="2303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008946" y="5071952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0"/>
            <a:ext cx="15746080" cy="2106038"/>
          </a:xfrm>
          <a:custGeom>
            <a:avLst/>
            <a:gdLst/>
            <a:ahLst/>
            <a:cxnLst/>
            <a:rect r="r" b="b" t="t" l="l"/>
            <a:pathLst>
              <a:path h="2106038" w="15746080">
                <a:moveTo>
                  <a:pt x="0" y="0"/>
                </a:moveTo>
                <a:lnTo>
                  <a:pt x="15746080" y="0"/>
                </a:lnTo>
                <a:lnTo>
                  <a:pt x="15746080" y="2106038"/>
                </a:lnTo>
                <a:lnTo>
                  <a:pt x="0" y="21060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483351" y="2595059"/>
            <a:ext cx="2525458" cy="4114800"/>
          </a:xfrm>
          <a:custGeom>
            <a:avLst/>
            <a:gdLst/>
            <a:ahLst/>
            <a:cxnLst/>
            <a:rect r="r" b="b" t="t" l="l"/>
            <a:pathLst>
              <a:path h="4114800" w="2525458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17875" y="9584563"/>
            <a:ext cx="6891633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7">
                <a:solidFill>
                  <a:srgbClr val="042B60"/>
                </a:solidFill>
                <a:latin typeface="Sailors"/>
              </a:rPr>
              <a:t>PAR ARIANE HÉBERT, PSYCHOLOGUE</a:t>
            </a:r>
          </a:p>
        </p:txBody>
      </p:sp>
    </p:spTree>
  </p:cSld>
  <p:clrMapOvr>
    <a:masterClrMapping/>
  </p:clrMapOvr>
  <p:transition spd="fast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9FAB199E69B449BFFB3C702F8A72A" ma:contentTypeVersion="15" ma:contentTypeDescription="Crée un document." ma:contentTypeScope="" ma:versionID="1fe48dbf00447d23a5705fa50be49600">
  <xsd:schema xmlns:xsd="http://www.w3.org/2001/XMLSchema" xmlns:xs="http://www.w3.org/2001/XMLSchema" xmlns:p="http://schemas.microsoft.com/office/2006/metadata/properties" xmlns:ns2="69a271cc-8c7a-4a6b-ab12-b27ef076cc3e" xmlns:ns3="6149490c-c3fa-46aa-b225-bd1cad3365b0" targetNamespace="http://schemas.microsoft.com/office/2006/metadata/properties" ma:root="true" ma:fieldsID="81aa0bf7037ba32b080aa4e9807d9fb3" ns2:_="" ns3:_="">
    <xsd:import namespace="69a271cc-8c7a-4a6b-ab12-b27ef076cc3e"/>
    <xsd:import namespace="6149490c-c3fa-46aa-b225-bd1cad3365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271cc-8c7a-4a6b-ab12-b27ef076cc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ead203c-9b16-401c-b6c0-10e599607f92}" ma:internalName="TaxCatchAll" ma:showField="CatchAllData" ma:web="69a271cc-8c7a-4a6b-ab12-b27ef076cc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9490c-c3fa-46aa-b225-bd1cad336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30cb4829-7f42-44f9-833b-24c8da98c4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3646FF-D96E-4DEF-A6B8-92D589C91560}"/>
</file>

<file path=customXml/itemProps2.xml><?xml version="1.0" encoding="utf-8"?>
<ds:datastoreItem xmlns:ds="http://schemas.openxmlformats.org/officeDocument/2006/customXml" ds:itemID="{F9443A6E-2F1C-452C-A5A2-916730951B9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DAF5y4orupI</dc:identifier>
  <dcterms:modified xsi:type="dcterms:W3CDTF">2011-08-01T06:04:30Z</dcterms:modified>
  <cp:revision>1</cp:revision>
  <dc:title>Conférence  anxiété par Ariane Hébert</dc:title>
</cp:coreProperties>
</file>