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  <p:sldId id="267" r:id="rId11"/>
    <p:sldId id="268" r:id="rId12"/>
    <p:sldId id="269" r:id="rId13"/>
    <p:sldId id="270" r:id="rId14"/>
    <p:sldId id="272" r:id="rId15"/>
    <p:sldId id="271" r:id="rId16"/>
    <p:sldId id="27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1D01E-CE18-C2F5-D0E7-95F78FD19B89}" v="61" dt="2025-09-15T18:56:55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4334-60EE-4A38-494C-A823A66BC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D3EC8-59A1-C02C-E47D-2B356B185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F1519-3E99-0C11-BD1D-59C7158B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4EBEF-4CE5-BC56-ABD2-75CE16A5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BBAF8-C6C9-8614-F3B6-C23A266E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2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7339-2C7B-2A48-D146-9AA3A4E3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D9E85-58FE-70E0-524E-4BFC845C4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FE7D6-BBB0-5645-47FC-DE758FF9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D237-8305-B2BB-3E49-A1FDAD0C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80FC0-45AE-EE8E-9374-486346A4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9B693E-A4AB-4ED2-099A-F5B323389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028D9-7F50-B8EC-E21B-528B0A32D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E15A5-EFF9-EDC0-EF9D-A1566C93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177A-9AB4-B9B2-9777-BC76CCED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14D8F-DCDF-192B-9755-3AEEB6F9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51D3-0215-D035-F626-B57191C1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FCAAB-EB45-B9F4-6BFB-CCC5954B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44D30-4BEF-B35A-0060-3AA9C5A9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5BB82-29C2-F669-B817-A0E44BCF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BC003-6884-17AC-EC3E-386A4DCE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D531-C5CD-41C1-4797-164561B3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84546-B0F5-C769-8DFD-B0F47D15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39899-FFD8-9C21-EDC2-E2A81FC1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B6C7A-36E7-7B1B-F539-BB9F713D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C6B7-D98F-04B8-23DE-4732D3E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8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EE91-3968-9D63-853C-9F7AB1022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03FE9-C4B4-ACE3-D76D-005C8835F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5A20F-BC2C-2A51-B362-888A6DE21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A26A5-50E0-C45F-73B0-DB3F730D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7EA24-6E22-3F4F-A80A-EA78A848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EFDB-7ACA-F22F-A125-3BBE098EE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0A95-28EA-1053-1F76-D2988A00B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49379-D963-8DBC-7322-D6BF2C03C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B9ED7-B556-4841-56E3-61944D0C1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3EE29-D0C7-1B3D-3512-578153CD5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422C8-7CE4-187E-50FA-447699CDD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CD517F-85EB-5ED1-E2BE-67270C2F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6DB66-3BBC-4CE7-7273-97B08782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1A218C-94BD-B96D-844C-EE23801A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7067-D885-EC90-A1F6-C9F00515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DA8E98-1E28-25D4-7D56-8F35F501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15B4A-5B99-EE7E-2D7C-4E4B22AD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DDC25-9E5E-B341-3D12-3B8AD3C8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1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232CB-0548-AF57-77EC-8C5B7C07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077311-7DD9-9FA7-9C04-7D7C6D27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DA8D3-CFA7-43E1-AD41-7DF1AEAF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D5AEF-B7A0-B316-5C00-086FBD44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51BD-8EC5-75EC-BB42-CA92F0C6A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0BD15-1B9A-0EBD-85F6-0DB6909D0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781F9-C009-A4DD-DCBC-1E0B0EAE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F8F59-F36E-4F36-124D-6D8FB196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66934-A02D-EAC4-6020-0747B006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8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2227-684C-7CBA-09DA-A1982994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414B86-AD76-0AFF-D2E6-96502AAE8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EAFA2-C9A3-20EF-EA11-A74895572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541ED-7A96-8527-7A4F-E4DC1F61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DC58D-24B0-C1F1-F089-7BD1729C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937B3-73AC-27A6-6E2A-870A9300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A7595C-B76B-0FA7-AC43-D4164C42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C2925-E13E-FB26-D086-803EF132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7929-2DEC-5C01-125B-B1579F014F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E48D84-E929-4C90-8D43-571F0EE7F6F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C1DD8-E8B5-3990-4EC7-CC8440376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8D80-4591-A232-FE6F-D06054337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0A2560-4906-4E8B-8C18-75FAF00B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5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150011-E80E-C5E5-56D2-D0DB17B9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8151"/>
          </a:xfrm>
          <a:prstGeom prst="rect">
            <a:avLst/>
          </a:prstGeom>
        </p:spPr>
      </p:pic>
      <p:pic>
        <p:nvPicPr>
          <p:cNvPr id="2" name="Picture 1" descr="A qr code with blue squares&#10;&#10;AI-generated content may be incorrect.">
            <a:extLst>
              <a:ext uri="{FF2B5EF4-FFF2-40B4-BE49-F238E27FC236}">
                <a16:creationId xmlns:a16="http://schemas.microsoft.com/office/drawing/2014/main" id="{05409C0F-3E1C-8369-E586-76FC3B9D4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" y="4624705"/>
            <a:ext cx="1419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0A06D-F401-939D-3BDC-B8832FEB5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military uniform giving a speech to a group of people&#10;&#10;AI-generated content may be incorrect.">
            <a:extLst>
              <a:ext uri="{FF2B5EF4-FFF2-40B4-BE49-F238E27FC236}">
                <a16:creationId xmlns:a16="http://schemas.microsoft.com/office/drawing/2014/main" id="{6C13A437-D356-01C3-4BC7-DDE0C1F45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5292"/>
            <a:ext cx="12191365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7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9A204-D57D-D375-EA79-99B7114EE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military uniform giving a speech to a group of people&#10;&#10;AI-generated content may be incorrect.">
            <a:extLst>
              <a:ext uri="{FF2B5EF4-FFF2-40B4-BE49-F238E27FC236}">
                <a16:creationId xmlns:a16="http://schemas.microsoft.com/office/drawing/2014/main" id="{FC85B328-0DFC-C59B-B09E-6C0F8BB07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540"/>
            <a:ext cx="12201525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7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CACB0-1184-76F9-AE3E-A0DF3F9E8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playing a video game&#10;&#10;AI-generated content may be incorrect.">
            <a:extLst>
              <a:ext uri="{FF2B5EF4-FFF2-40B4-BE49-F238E27FC236}">
                <a16:creationId xmlns:a16="http://schemas.microsoft.com/office/drawing/2014/main" id="{19F4F720-D5FD-0B9E-4E05-E09A58C3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540"/>
            <a:ext cx="12215636" cy="68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7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287A4-0F7D-A195-761F-C0FF98D5A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a video game&#10;&#10;AI-generated content may be incorrect.">
            <a:extLst>
              <a:ext uri="{FF2B5EF4-FFF2-40B4-BE49-F238E27FC236}">
                <a16:creationId xmlns:a16="http://schemas.microsoft.com/office/drawing/2014/main" id="{E1CD90B5-FCDF-4939-0342-623BE8FBD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9" y="353"/>
            <a:ext cx="12215988" cy="68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7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F8113-34C8-A81D-0E19-6E007950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aluting&#10;&#10;AI-generated content may be incorrect.">
            <a:extLst>
              <a:ext uri="{FF2B5EF4-FFF2-40B4-BE49-F238E27FC236}">
                <a16:creationId xmlns:a16="http://schemas.microsoft.com/office/drawing/2014/main" id="{5DF0D0E0-3E65-13DA-0616-EB2FF6B4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6" y="-4058"/>
            <a:ext cx="12201172" cy="68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0496B-9300-2709-E571-BFBEFC3B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aluting&#10;&#10;AI-generated content may be incorrect.">
            <a:extLst>
              <a:ext uri="{FF2B5EF4-FFF2-40B4-BE49-F238E27FC236}">
                <a16:creationId xmlns:a16="http://schemas.microsoft.com/office/drawing/2014/main" id="{21235228-B14D-C2F6-072D-4DD9F91C9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" y="530"/>
            <a:ext cx="12196938" cy="68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62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581E0-B16C-470F-790D-84F47441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military uniform giving a speech to a group of people&#10;&#10;AI-generated content may be incorrect.">
            <a:extLst>
              <a:ext uri="{FF2B5EF4-FFF2-40B4-BE49-F238E27FC236}">
                <a16:creationId xmlns:a16="http://schemas.microsoft.com/office/drawing/2014/main" id="{BED44F7B-1AE2-5B80-F427-7A599B18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" y="1905"/>
            <a:ext cx="12807597" cy="72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4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AE9E7-BAB5-C9AF-CB14-FD29CCF4D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military uniform giving a speech to a group of people&#10;&#10;AI-generated content may be incorrect.">
            <a:extLst>
              <a:ext uri="{FF2B5EF4-FFF2-40B4-BE49-F238E27FC236}">
                <a16:creationId xmlns:a16="http://schemas.microsoft.com/office/drawing/2014/main" id="{8970CDB5-54C7-3DD2-F5F1-464B9EDA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-3493"/>
            <a:ext cx="12817475" cy="721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1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A1EAD-31C2-E40D-BD82-257669F47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3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40851-D0AA-732C-FA41-18471EE53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85337-D042-96D3-8D3F-E3E79751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B4870-CA28-D1DC-F715-FBFE01F9D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CA224-4E11-AC0B-FBCB-467FA4AA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115D2-2777-C351-9A47-8DCAAB42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8B022-21F6-D286-F8AA-74F93D5BF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CCA90-EBE1-707C-F303-6A166863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56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FFF8B-5EFF-80D2-7953-98343C892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0CA1C-176E-2F67-CF01-D874248F3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3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BE409-368B-3A49-8B75-C6C3CBD5B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932FA-E3AF-DA72-D355-29543D25A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-1"/>
            <a:ext cx="123063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7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FFE65-032E-B0F6-B3B0-8D99B537B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CC6BD-B825-5B85-53CC-1E3109A33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27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dcbf6dc-676c-45e7-84a1-05b6996f3a53}" enabled="0" method="" siteId="{9dcbf6dc-676c-45e7-84a1-05b6996f3a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CFMWS-SBMFC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Popkie, Lori</dc:creator>
  <cp:lastModifiedBy>Popkie, Lori</cp:lastModifiedBy>
  <cp:revision>38</cp:revision>
  <dcterms:created xsi:type="dcterms:W3CDTF">2025-09-11T19:19:27Z</dcterms:created>
  <dcterms:modified xsi:type="dcterms:W3CDTF">2025-09-15T18:57:06Z</dcterms:modified>
</cp:coreProperties>
</file>