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Open Sans" charset="1" panose="020B0606030504020204"/>
      <p:regular r:id="rId13"/>
    </p:embeddedFont>
    <p:embeddedFont>
      <p:font typeface="Myriad Pro" charset="1" panose="020B0706030403020204"/>
      <p:regular r:id="rId14"/>
    </p:embeddedFont>
    <p:embeddedFont>
      <p:font typeface="Barlow Medium Bold" charset="1" panose="00000700000000000000"/>
      <p:regular r:id="rId15"/>
    </p:embeddedFont>
    <p:embeddedFont>
      <p:font typeface="Barlow SemiCondensed Heavy" charset="1" panose="00000A06000000000000"/>
      <p:regular r:id="rId16"/>
    </p:embeddedFont>
    <p:embeddedFont>
      <p:font typeface="League Spartan" charset="1" panose="000008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jpe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13" Target="../media/image14.png" Type="http://schemas.openxmlformats.org/officeDocument/2006/relationships/image"/><Relationship Id="rId2" Target="../media/image16.jpe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20.pn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13" Target="../media/image14.png" Type="http://schemas.openxmlformats.org/officeDocument/2006/relationships/image"/><Relationship Id="rId2" Target="../media/image16.jpe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20.pn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14.png" Type="http://schemas.openxmlformats.org/officeDocument/2006/relationships/image"/><Relationship Id="rId12" Target="../media/image20.png" Type="http://schemas.openxmlformats.org/officeDocument/2006/relationships/image"/><Relationship Id="rId13" Target="../media/image21.png" Type="http://schemas.openxmlformats.org/officeDocument/2006/relationships/image"/><Relationship Id="rId14" Target="../media/image22.svg" Type="http://schemas.openxmlformats.org/officeDocument/2006/relationships/image"/><Relationship Id="rId15" Target="../media/image23.png" Type="http://schemas.openxmlformats.org/officeDocument/2006/relationships/image"/><Relationship Id="rId2" Target="../media/image16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20.png" Type="http://schemas.openxmlformats.org/officeDocument/2006/relationships/image"/><Relationship Id="rId12" Target="../media/image21.png" Type="http://schemas.openxmlformats.org/officeDocument/2006/relationships/image"/><Relationship Id="rId13" Target="../media/image22.svg" Type="http://schemas.openxmlformats.org/officeDocument/2006/relationships/image"/><Relationship Id="rId14" Target="../media/image23.png" Type="http://schemas.openxmlformats.org/officeDocument/2006/relationships/image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25.png" Type="http://schemas.openxmlformats.org/officeDocument/2006/relationships/image"/><Relationship Id="rId12" Target="../media/image26.svg" Type="http://schemas.openxmlformats.org/officeDocument/2006/relationships/image"/><Relationship Id="rId13" Target="../media/image27.png" Type="http://schemas.openxmlformats.org/officeDocument/2006/relationships/image"/><Relationship Id="rId14" Target="../media/image28.jpeg" Type="http://schemas.openxmlformats.org/officeDocument/2006/relationships/image"/><Relationship Id="rId2" Target="../media/image16.jpeg" Type="http://schemas.openxmlformats.org/officeDocument/2006/relationships/image"/><Relationship Id="rId3" Target="../media/image24.jpe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25.png" Type="http://schemas.openxmlformats.org/officeDocument/2006/relationships/image"/><Relationship Id="rId12" Target="../media/image26.svg" Type="http://schemas.openxmlformats.org/officeDocument/2006/relationships/image"/><Relationship Id="rId13" Target="../media/image27.png" Type="http://schemas.openxmlformats.org/officeDocument/2006/relationships/image"/><Relationship Id="rId14" Target="../media/image28.jpeg" Type="http://schemas.openxmlformats.org/officeDocument/2006/relationships/image"/><Relationship Id="rId2" Target="../media/image16.jpeg" Type="http://schemas.openxmlformats.org/officeDocument/2006/relationships/image"/><Relationship Id="rId3" Target="../media/image24.jpe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06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8695" y="-128641"/>
            <a:ext cx="18745390" cy="10544282"/>
          </a:xfrm>
          <a:custGeom>
            <a:avLst/>
            <a:gdLst/>
            <a:ahLst/>
            <a:cxnLst/>
            <a:rect r="r" b="b" t="t" l="l"/>
            <a:pathLst>
              <a:path h="10544282" w="18745390">
                <a:moveTo>
                  <a:pt x="0" y="0"/>
                </a:moveTo>
                <a:lnTo>
                  <a:pt x="18745390" y="0"/>
                </a:lnTo>
                <a:lnTo>
                  <a:pt x="18745390" y="10544282"/>
                </a:lnTo>
                <a:lnTo>
                  <a:pt x="0" y="10544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5333" y="-514598"/>
            <a:ext cx="18745390" cy="11026578"/>
            <a:chOff x="0" y="0"/>
            <a:chExt cx="4937057" cy="290411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937058" cy="2904119"/>
            </a:xfrm>
            <a:custGeom>
              <a:avLst/>
              <a:gdLst/>
              <a:ahLst/>
              <a:cxnLst/>
              <a:rect r="r" b="b" t="t" l="l"/>
              <a:pathLst>
                <a:path h="2904119" w="4937058">
                  <a:moveTo>
                    <a:pt x="0" y="0"/>
                  </a:moveTo>
                  <a:lnTo>
                    <a:pt x="4937058" y="0"/>
                  </a:lnTo>
                  <a:lnTo>
                    <a:pt x="4937058" y="2904119"/>
                  </a:lnTo>
                  <a:lnTo>
                    <a:pt x="0" y="2904119"/>
                  </a:lnTo>
                  <a:close/>
                </a:path>
              </a:pathLst>
            </a:custGeom>
            <a:solidFill>
              <a:srgbClr val="000000">
                <a:alpha val="7882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4937057" cy="29707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08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632571" y="3998263"/>
            <a:ext cx="5487864" cy="1162814"/>
            <a:chOff x="0" y="0"/>
            <a:chExt cx="2219286" cy="47024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219286" cy="470241"/>
            </a:xfrm>
            <a:custGeom>
              <a:avLst/>
              <a:gdLst/>
              <a:ahLst/>
              <a:cxnLst/>
              <a:rect r="r" b="b" t="t" l="l"/>
              <a:pathLst>
                <a:path h="470241" w="2219286">
                  <a:moveTo>
                    <a:pt x="100996" y="0"/>
                  </a:moveTo>
                  <a:lnTo>
                    <a:pt x="2118290" y="0"/>
                  </a:lnTo>
                  <a:cubicBezTo>
                    <a:pt x="2145076" y="0"/>
                    <a:pt x="2170764" y="10641"/>
                    <a:pt x="2189705" y="29581"/>
                  </a:cubicBezTo>
                  <a:cubicBezTo>
                    <a:pt x="2208645" y="48521"/>
                    <a:pt x="2219286" y="74210"/>
                    <a:pt x="2219286" y="100996"/>
                  </a:cubicBezTo>
                  <a:lnTo>
                    <a:pt x="2219286" y="369245"/>
                  </a:lnTo>
                  <a:cubicBezTo>
                    <a:pt x="2219286" y="425023"/>
                    <a:pt x="2174068" y="470241"/>
                    <a:pt x="2118290" y="470241"/>
                  </a:cubicBezTo>
                  <a:lnTo>
                    <a:pt x="100996" y="470241"/>
                  </a:lnTo>
                  <a:cubicBezTo>
                    <a:pt x="45217" y="470241"/>
                    <a:pt x="0" y="425023"/>
                    <a:pt x="0" y="369245"/>
                  </a:cubicBezTo>
                  <a:lnTo>
                    <a:pt x="0" y="100996"/>
                  </a:lnTo>
                  <a:cubicBezTo>
                    <a:pt x="0" y="45217"/>
                    <a:pt x="45217" y="0"/>
                    <a:pt x="100996" y="0"/>
                  </a:cubicBezTo>
                  <a:close/>
                </a:path>
              </a:pathLst>
            </a:custGeom>
            <a:solidFill>
              <a:srgbClr val="45A83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219286" cy="508341"/>
            </a:xfrm>
            <a:prstGeom prst="rect">
              <a:avLst/>
            </a:prstGeom>
          </p:spPr>
          <p:txBody>
            <a:bodyPr anchor="ctr" rtlCol="false" tIns="36360" lIns="36360" bIns="36360" rIns="36360"/>
            <a:lstStyle/>
            <a:p>
              <a:pPr algn="ctr">
                <a:lnSpc>
                  <a:spcPts val="1903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389798" y="3545074"/>
            <a:ext cx="2069193" cy="2069193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1390" t="0" r="-18702" b="0"/>
              </a:stretch>
            </a:blipFill>
            <a:ln w="28575" cap="sq">
              <a:solidFill>
                <a:srgbClr val="FFE127"/>
              </a:solidFill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2877414" y="5670729"/>
            <a:ext cx="5795207" cy="1162814"/>
            <a:chOff x="0" y="0"/>
            <a:chExt cx="2343575" cy="47024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343575" cy="470241"/>
            </a:xfrm>
            <a:custGeom>
              <a:avLst/>
              <a:gdLst/>
              <a:ahLst/>
              <a:cxnLst/>
              <a:rect r="r" b="b" t="t" l="l"/>
              <a:pathLst>
                <a:path h="470241" w="2343575">
                  <a:moveTo>
                    <a:pt x="95640" y="0"/>
                  </a:moveTo>
                  <a:lnTo>
                    <a:pt x="2247935" y="0"/>
                  </a:lnTo>
                  <a:cubicBezTo>
                    <a:pt x="2273300" y="0"/>
                    <a:pt x="2297627" y="10076"/>
                    <a:pt x="2315563" y="28012"/>
                  </a:cubicBezTo>
                  <a:cubicBezTo>
                    <a:pt x="2333498" y="45948"/>
                    <a:pt x="2343575" y="70274"/>
                    <a:pt x="2343575" y="95640"/>
                  </a:cubicBezTo>
                  <a:lnTo>
                    <a:pt x="2343575" y="374601"/>
                  </a:lnTo>
                  <a:cubicBezTo>
                    <a:pt x="2343575" y="399966"/>
                    <a:pt x="2333498" y="424293"/>
                    <a:pt x="2315563" y="442228"/>
                  </a:cubicBezTo>
                  <a:cubicBezTo>
                    <a:pt x="2297627" y="460164"/>
                    <a:pt x="2273300" y="470241"/>
                    <a:pt x="2247935" y="470241"/>
                  </a:cubicBezTo>
                  <a:lnTo>
                    <a:pt x="95640" y="470241"/>
                  </a:lnTo>
                  <a:cubicBezTo>
                    <a:pt x="70274" y="470241"/>
                    <a:pt x="45948" y="460164"/>
                    <a:pt x="28012" y="442228"/>
                  </a:cubicBezTo>
                  <a:cubicBezTo>
                    <a:pt x="10076" y="424293"/>
                    <a:pt x="0" y="399966"/>
                    <a:pt x="0" y="374601"/>
                  </a:cubicBezTo>
                  <a:lnTo>
                    <a:pt x="0" y="95640"/>
                  </a:lnTo>
                  <a:cubicBezTo>
                    <a:pt x="0" y="70274"/>
                    <a:pt x="10076" y="45948"/>
                    <a:pt x="28012" y="28012"/>
                  </a:cubicBezTo>
                  <a:cubicBezTo>
                    <a:pt x="45948" y="10076"/>
                    <a:pt x="70274" y="0"/>
                    <a:pt x="95640" y="0"/>
                  </a:cubicBezTo>
                  <a:close/>
                </a:path>
              </a:pathLst>
            </a:custGeom>
            <a:solidFill>
              <a:srgbClr val="45A834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2343575" cy="508341"/>
            </a:xfrm>
            <a:prstGeom prst="rect">
              <a:avLst/>
            </a:prstGeom>
          </p:spPr>
          <p:txBody>
            <a:bodyPr anchor="ctr" rtlCol="false" tIns="36360" lIns="36360" bIns="36360" rIns="36360"/>
            <a:lstStyle/>
            <a:p>
              <a:pPr algn="ctr">
                <a:lnSpc>
                  <a:spcPts val="1903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188169" y="5217539"/>
            <a:ext cx="2069193" cy="2069193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9812" t="0" r="0" b="0"/>
              </a:stretch>
            </a:blipFill>
            <a:ln w="28575" cap="sq">
              <a:solidFill>
                <a:srgbClr val="FFE127"/>
              </a:solidFill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10176615" y="3998263"/>
            <a:ext cx="5795207" cy="1162814"/>
            <a:chOff x="0" y="0"/>
            <a:chExt cx="2343575" cy="47024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43575" cy="470241"/>
            </a:xfrm>
            <a:custGeom>
              <a:avLst/>
              <a:gdLst/>
              <a:ahLst/>
              <a:cxnLst/>
              <a:rect r="r" b="b" t="t" l="l"/>
              <a:pathLst>
                <a:path h="470241" w="2343575">
                  <a:moveTo>
                    <a:pt x="95640" y="0"/>
                  </a:moveTo>
                  <a:lnTo>
                    <a:pt x="2247935" y="0"/>
                  </a:lnTo>
                  <a:cubicBezTo>
                    <a:pt x="2273300" y="0"/>
                    <a:pt x="2297627" y="10076"/>
                    <a:pt x="2315563" y="28012"/>
                  </a:cubicBezTo>
                  <a:cubicBezTo>
                    <a:pt x="2333498" y="45948"/>
                    <a:pt x="2343575" y="70274"/>
                    <a:pt x="2343575" y="95640"/>
                  </a:cubicBezTo>
                  <a:lnTo>
                    <a:pt x="2343575" y="374601"/>
                  </a:lnTo>
                  <a:cubicBezTo>
                    <a:pt x="2343575" y="399966"/>
                    <a:pt x="2333498" y="424293"/>
                    <a:pt x="2315563" y="442228"/>
                  </a:cubicBezTo>
                  <a:cubicBezTo>
                    <a:pt x="2297627" y="460164"/>
                    <a:pt x="2273300" y="470241"/>
                    <a:pt x="2247935" y="470241"/>
                  </a:cubicBezTo>
                  <a:lnTo>
                    <a:pt x="95640" y="470241"/>
                  </a:lnTo>
                  <a:cubicBezTo>
                    <a:pt x="70274" y="470241"/>
                    <a:pt x="45948" y="460164"/>
                    <a:pt x="28012" y="442228"/>
                  </a:cubicBezTo>
                  <a:cubicBezTo>
                    <a:pt x="10076" y="424293"/>
                    <a:pt x="0" y="399966"/>
                    <a:pt x="0" y="374601"/>
                  </a:cubicBezTo>
                  <a:lnTo>
                    <a:pt x="0" y="95640"/>
                  </a:lnTo>
                  <a:cubicBezTo>
                    <a:pt x="0" y="70274"/>
                    <a:pt x="10076" y="45948"/>
                    <a:pt x="28012" y="28012"/>
                  </a:cubicBezTo>
                  <a:cubicBezTo>
                    <a:pt x="45948" y="10076"/>
                    <a:pt x="70274" y="0"/>
                    <a:pt x="95640" y="0"/>
                  </a:cubicBezTo>
                  <a:close/>
                </a:path>
              </a:pathLst>
            </a:custGeom>
            <a:solidFill>
              <a:srgbClr val="45A83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2343575" cy="508341"/>
            </a:xfrm>
            <a:prstGeom prst="rect">
              <a:avLst/>
            </a:prstGeom>
          </p:spPr>
          <p:txBody>
            <a:bodyPr anchor="ctr" rtlCol="false" tIns="36360" lIns="36360" bIns="36360" rIns="36360"/>
            <a:lstStyle/>
            <a:p>
              <a:pPr algn="ctr">
                <a:lnSpc>
                  <a:spcPts val="1903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267371" y="3545074"/>
            <a:ext cx="2069193" cy="2069193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55360" t="0" r="-34213" b="0"/>
              </a:stretch>
            </a:blipFill>
            <a:ln w="28575" cap="sq">
              <a:solidFill>
                <a:srgbClr val="FFE127"/>
              </a:solidFill>
              <a:prstDash val="solid"/>
              <a:miter/>
            </a:ln>
          </p:spPr>
        </p:sp>
      </p:grpSp>
      <p:grpSp>
        <p:nvGrpSpPr>
          <p:cNvPr name="Group 21" id="21"/>
          <p:cNvGrpSpPr/>
          <p:nvPr/>
        </p:nvGrpSpPr>
        <p:grpSpPr>
          <a:xfrm rot="0">
            <a:off x="11550431" y="5785697"/>
            <a:ext cx="5795207" cy="1162814"/>
            <a:chOff x="0" y="0"/>
            <a:chExt cx="2343575" cy="47024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343575" cy="470241"/>
            </a:xfrm>
            <a:custGeom>
              <a:avLst/>
              <a:gdLst/>
              <a:ahLst/>
              <a:cxnLst/>
              <a:rect r="r" b="b" t="t" l="l"/>
              <a:pathLst>
                <a:path h="470241" w="2343575">
                  <a:moveTo>
                    <a:pt x="95640" y="0"/>
                  </a:moveTo>
                  <a:lnTo>
                    <a:pt x="2247935" y="0"/>
                  </a:lnTo>
                  <a:cubicBezTo>
                    <a:pt x="2273300" y="0"/>
                    <a:pt x="2297627" y="10076"/>
                    <a:pt x="2315563" y="28012"/>
                  </a:cubicBezTo>
                  <a:cubicBezTo>
                    <a:pt x="2333498" y="45948"/>
                    <a:pt x="2343575" y="70274"/>
                    <a:pt x="2343575" y="95640"/>
                  </a:cubicBezTo>
                  <a:lnTo>
                    <a:pt x="2343575" y="374601"/>
                  </a:lnTo>
                  <a:cubicBezTo>
                    <a:pt x="2343575" y="399966"/>
                    <a:pt x="2333498" y="424293"/>
                    <a:pt x="2315563" y="442228"/>
                  </a:cubicBezTo>
                  <a:cubicBezTo>
                    <a:pt x="2297627" y="460164"/>
                    <a:pt x="2273300" y="470241"/>
                    <a:pt x="2247935" y="470241"/>
                  </a:cubicBezTo>
                  <a:lnTo>
                    <a:pt x="95640" y="470241"/>
                  </a:lnTo>
                  <a:cubicBezTo>
                    <a:pt x="70274" y="470241"/>
                    <a:pt x="45948" y="460164"/>
                    <a:pt x="28012" y="442228"/>
                  </a:cubicBezTo>
                  <a:cubicBezTo>
                    <a:pt x="10076" y="424293"/>
                    <a:pt x="0" y="399966"/>
                    <a:pt x="0" y="374601"/>
                  </a:cubicBezTo>
                  <a:lnTo>
                    <a:pt x="0" y="95640"/>
                  </a:lnTo>
                  <a:cubicBezTo>
                    <a:pt x="0" y="70274"/>
                    <a:pt x="10076" y="45948"/>
                    <a:pt x="28012" y="28012"/>
                  </a:cubicBezTo>
                  <a:cubicBezTo>
                    <a:pt x="45948" y="10076"/>
                    <a:pt x="70274" y="0"/>
                    <a:pt x="95640" y="0"/>
                  </a:cubicBezTo>
                  <a:close/>
                </a:path>
              </a:pathLst>
            </a:custGeom>
            <a:solidFill>
              <a:srgbClr val="45A834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2343575" cy="508341"/>
            </a:xfrm>
            <a:prstGeom prst="rect">
              <a:avLst/>
            </a:prstGeom>
          </p:spPr>
          <p:txBody>
            <a:bodyPr anchor="ctr" rtlCol="false" tIns="36360" lIns="36360" bIns="36360" rIns="36360"/>
            <a:lstStyle/>
            <a:p>
              <a:pPr algn="ctr">
                <a:lnSpc>
                  <a:spcPts val="1903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5909692" y="5282880"/>
            <a:ext cx="2069193" cy="2069193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t="0" r="-25046" b="0"/>
              </a:stretch>
            </a:blipFill>
            <a:ln w="28575" cap="sq">
              <a:solidFill>
                <a:srgbClr val="FFE127"/>
              </a:solidFill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5996410" y="7801082"/>
            <a:ext cx="6265726" cy="1013256"/>
            <a:chOff x="0" y="0"/>
            <a:chExt cx="1938819" cy="313534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938819" cy="313534"/>
            </a:xfrm>
            <a:custGeom>
              <a:avLst/>
              <a:gdLst/>
              <a:ahLst/>
              <a:cxnLst/>
              <a:rect r="r" b="b" t="t" l="l"/>
              <a:pathLst>
                <a:path h="313534" w="1938819">
                  <a:moveTo>
                    <a:pt x="88458" y="0"/>
                  </a:moveTo>
                  <a:lnTo>
                    <a:pt x="1850361" y="0"/>
                  </a:lnTo>
                  <a:cubicBezTo>
                    <a:pt x="1899215" y="0"/>
                    <a:pt x="1938819" y="39604"/>
                    <a:pt x="1938819" y="88458"/>
                  </a:cubicBezTo>
                  <a:lnTo>
                    <a:pt x="1938819" y="225077"/>
                  </a:lnTo>
                  <a:cubicBezTo>
                    <a:pt x="1938819" y="273931"/>
                    <a:pt x="1899215" y="313534"/>
                    <a:pt x="1850361" y="313534"/>
                  </a:cubicBezTo>
                  <a:lnTo>
                    <a:pt x="88458" y="313534"/>
                  </a:lnTo>
                  <a:cubicBezTo>
                    <a:pt x="39604" y="313534"/>
                    <a:pt x="0" y="273931"/>
                    <a:pt x="0" y="225077"/>
                  </a:cubicBezTo>
                  <a:lnTo>
                    <a:pt x="0" y="88458"/>
                  </a:lnTo>
                  <a:cubicBezTo>
                    <a:pt x="0" y="39604"/>
                    <a:pt x="39604" y="0"/>
                    <a:pt x="88458" y="0"/>
                  </a:cubicBezTo>
                  <a:close/>
                </a:path>
              </a:pathLst>
            </a:custGeom>
            <a:solidFill>
              <a:srgbClr val="45A834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1938819" cy="351634"/>
            </a:xfrm>
            <a:prstGeom prst="rect">
              <a:avLst/>
            </a:prstGeom>
          </p:spPr>
          <p:txBody>
            <a:bodyPr anchor="ctr" rtlCol="false" tIns="36360" lIns="36360" bIns="36360" rIns="36360"/>
            <a:lstStyle/>
            <a:p>
              <a:pPr algn="ctr">
                <a:lnSpc>
                  <a:spcPts val="1903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-675254" y="8792248"/>
            <a:ext cx="19977648" cy="1054642"/>
            <a:chOff x="0" y="0"/>
            <a:chExt cx="10825687" cy="5715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255270"/>
              <a:ext cx="10825687" cy="69850"/>
            </a:xfrm>
            <a:custGeom>
              <a:avLst/>
              <a:gdLst/>
              <a:ahLst/>
              <a:cxnLst/>
              <a:rect r="r" b="b" t="t" l="l"/>
              <a:pathLst>
                <a:path h="69850" w="10825687">
                  <a:moveTo>
                    <a:pt x="10534857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0825687" y="69850"/>
                  </a:lnTo>
                  <a:lnTo>
                    <a:pt x="10825687" y="0"/>
                  </a:lnTo>
                  <a:close/>
                </a:path>
              </a:pathLst>
            </a:custGeom>
            <a:solidFill>
              <a:srgbClr val="E4002B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-1666274" y="9376719"/>
            <a:ext cx="22265977" cy="2555680"/>
          </a:xfrm>
          <a:custGeom>
            <a:avLst/>
            <a:gdLst/>
            <a:ahLst/>
            <a:cxnLst/>
            <a:rect r="r" b="b" t="t" l="l"/>
            <a:pathLst>
              <a:path h="2555680" w="22265977">
                <a:moveTo>
                  <a:pt x="0" y="0"/>
                </a:moveTo>
                <a:lnTo>
                  <a:pt x="22265977" y="0"/>
                </a:lnTo>
                <a:lnTo>
                  <a:pt x="22265977" y="2555680"/>
                </a:lnTo>
                <a:lnTo>
                  <a:pt x="0" y="25556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385617" r="0" b="-385617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6599654" y="9465423"/>
            <a:ext cx="1568831" cy="706840"/>
            <a:chOff x="0" y="0"/>
            <a:chExt cx="2091775" cy="942454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133435" y="0"/>
              <a:ext cx="481474" cy="481474"/>
            </a:xfrm>
            <a:custGeom>
              <a:avLst/>
              <a:gdLst/>
              <a:ahLst/>
              <a:cxnLst/>
              <a:rect r="r" b="b" t="t" l="l"/>
              <a:pathLst>
                <a:path h="481474" w="481474">
                  <a:moveTo>
                    <a:pt x="0" y="0"/>
                  </a:moveTo>
                  <a:lnTo>
                    <a:pt x="481473" y="0"/>
                  </a:lnTo>
                  <a:lnTo>
                    <a:pt x="481473" y="481474"/>
                  </a:lnTo>
                  <a:lnTo>
                    <a:pt x="0" y="48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734492" y="0"/>
              <a:ext cx="481474" cy="481474"/>
            </a:xfrm>
            <a:custGeom>
              <a:avLst/>
              <a:gdLst/>
              <a:ahLst/>
              <a:cxnLst/>
              <a:rect r="r" b="b" t="t" l="l"/>
              <a:pathLst>
                <a:path h="481474" w="481474">
                  <a:moveTo>
                    <a:pt x="0" y="0"/>
                  </a:moveTo>
                  <a:lnTo>
                    <a:pt x="481473" y="0"/>
                  </a:lnTo>
                  <a:lnTo>
                    <a:pt x="481473" y="481474"/>
                  </a:lnTo>
                  <a:lnTo>
                    <a:pt x="0" y="48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1341501" y="0"/>
              <a:ext cx="601842" cy="481474"/>
            </a:xfrm>
            <a:custGeom>
              <a:avLst/>
              <a:gdLst/>
              <a:ahLst/>
              <a:cxnLst/>
              <a:rect r="r" b="b" t="t" l="l"/>
              <a:pathLst>
                <a:path h="481474" w="601842">
                  <a:moveTo>
                    <a:pt x="0" y="0"/>
                  </a:moveTo>
                  <a:lnTo>
                    <a:pt x="601842" y="0"/>
                  </a:lnTo>
                  <a:lnTo>
                    <a:pt x="601842" y="481474"/>
                  </a:lnTo>
                  <a:lnTo>
                    <a:pt x="0" y="48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6" id="36"/>
            <p:cNvSpPr txBox="true"/>
            <p:nvPr/>
          </p:nvSpPr>
          <p:spPr>
            <a:xfrm rot="0">
              <a:off x="0" y="559004"/>
              <a:ext cx="2091775" cy="3834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08"/>
                </a:lnSpc>
              </a:pPr>
              <a:r>
                <a:rPr lang="en-US" sz="1567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@PSPKingston</a:t>
              </a:r>
            </a:p>
          </p:txBody>
        </p:sp>
      </p:grpSp>
      <p:sp>
        <p:nvSpPr>
          <p:cNvPr name="TextBox 37" id="37"/>
          <p:cNvSpPr txBox="true"/>
          <p:nvPr/>
        </p:nvSpPr>
        <p:spPr>
          <a:xfrm rot="0">
            <a:off x="0" y="9431291"/>
            <a:ext cx="18288000" cy="802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5132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rPr>
              <a:t>HealthPromotionKingston@cfmws.com</a:t>
            </a:r>
          </a:p>
        </p:txBody>
      </p:sp>
      <p:sp>
        <p:nvSpPr>
          <p:cNvPr name="Freeform 38" id="38"/>
          <p:cNvSpPr/>
          <p:nvPr/>
        </p:nvSpPr>
        <p:spPr>
          <a:xfrm flipH="false" flipV="false" rot="0">
            <a:off x="-57150" y="9286875"/>
            <a:ext cx="1906494" cy="971550"/>
          </a:xfrm>
          <a:custGeom>
            <a:avLst/>
            <a:gdLst/>
            <a:ahLst/>
            <a:cxnLst/>
            <a:rect r="r" b="b" t="t" l="l"/>
            <a:pathLst>
              <a:path h="971550" w="1906494">
                <a:moveTo>
                  <a:pt x="0" y="0"/>
                </a:moveTo>
                <a:lnTo>
                  <a:pt x="1906494" y="0"/>
                </a:lnTo>
                <a:lnTo>
                  <a:pt x="1906494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13490" r="0" b="-23871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2551266" y="4179700"/>
            <a:ext cx="3860805" cy="818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8"/>
              </a:lnSpc>
            </a:pPr>
            <a:r>
              <a:rPr lang="en-US" sz="2962" b="true">
                <a:solidFill>
                  <a:srgbClr val="FFFFFF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STRESS MANAGEMENT</a:t>
            </a:r>
          </a:p>
          <a:p>
            <a:pPr algn="l">
              <a:lnSpc>
                <a:spcPts val="3258"/>
              </a:lnSpc>
            </a:pPr>
            <a:r>
              <a:rPr lang="en-US" sz="2962" b="true">
                <a:solidFill>
                  <a:srgbClr val="FFFFFF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GESTION DU STRESS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073660" y="406938"/>
            <a:ext cx="16111225" cy="1476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4"/>
              </a:lnSpc>
            </a:pPr>
            <a:r>
              <a:rPr lang="en-US" b="true" sz="11757">
                <a:solidFill>
                  <a:srgbClr val="FFFFFF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BOOK </a:t>
            </a:r>
            <a:r>
              <a:rPr lang="en-US" b="true" sz="11757">
                <a:solidFill>
                  <a:srgbClr val="45A834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HP </a:t>
            </a:r>
            <a:r>
              <a:rPr lang="en-US" b="true" sz="11757">
                <a:solidFill>
                  <a:srgbClr val="FFFFFF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FOR YOUR UNIT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073660" y="2225266"/>
            <a:ext cx="16111225" cy="1148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6"/>
              </a:lnSpc>
            </a:pPr>
            <a:r>
              <a:rPr lang="en-US" b="true" sz="8491">
                <a:solidFill>
                  <a:srgbClr val="FFFFFF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RÉSERVEZ LA </a:t>
            </a:r>
            <a:r>
              <a:rPr lang="en-US" b="true" sz="8491">
                <a:solidFill>
                  <a:srgbClr val="45A834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PS </a:t>
            </a:r>
            <a:r>
              <a:rPr lang="en-US" b="true" sz="8491">
                <a:solidFill>
                  <a:srgbClr val="FFFFFF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À VOTRE UNITÉ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3487135" y="6009830"/>
            <a:ext cx="3527230" cy="555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415"/>
              </a:lnSpc>
            </a:pPr>
            <a:r>
              <a:rPr lang="en-US" b="true" sz="4014">
                <a:solidFill>
                  <a:srgbClr val="FFFFFF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NUTRITION 101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1397248" y="4243501"/>
            <a:ext cx="4175270" cy="691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8"/>
              </a:lnSpc>
            </a:pPr>
            <a:r>
              <a:rPr lang="en-US" sz="2962" b="true">
                <a:solidFill>
                  <a:srgbClr val="FFFFFF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SLEEP FUNDAMENTALS</a:t>
            </a:r>
          </a:p>
          <a:p>
            <a:pPr algn="l">
              <a:lnSpc>
                <a:spcPts val="2254"/>
              </a:lnSpc>
            </a:pPr>
            <a:r>
              <a:rPr lang="en-US" sz="2049" b="true">
                <a:solidFill>
                  <a:srgbClr val="FFFFFF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LES FONDAMENTAUX DU SOMMEIL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0982534" y="6059390"/>
            <a:ext cx="4852978" cy="672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55"/>
              </a:lnSpc>
            </a:pPr>
            <a:r>
              <a:rPr lang="en-US" b="true" sz="2414">
                <a:solidFill>
                  <a:srgbClr val="FFFFFF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EFFECTIVE COMMUNICATION</a:t>
            </a:r>
          </a:p>
          <a:p>
            <a:pPr algn="r">
              <a:lnSpc>
                <a:spcPts val="2655"/>
              </a:lnSpc>
            </a:pPr>
            <a:r>
              <a:rPr lang="en-US" b="true" sz="2414">
                <a:solidFill>
                  <a:srgbClr val="FFFFFF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COMMUNICATION EFFICACE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5972809" y="8024112"/>
            <a:ext cx="6342382" cy="5592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4"/>
              </a:lnSpc>
            </a:pPr>
            <a:r>
              <a:rPr lang="en-US" b="true" sz="4058">
                <a:solidFill>
                  <a:srgbClr val="FFFFFF"/>
                </a:solidFill>
                <a:latin typeface="Barlow Medium Bold"/>
                <a:ea typeface="Barlow Medium Bold"/>
                <a:cs typeface="Barlow Medium Bold"/>
                <a:sym typeface="Barlow Medium Bold"/>
              </a:rPr>
              <a:t>AND MORE! // ET PLUS !</a:t>
            </a:r>
          </a:p>
        </p:txBody>
      </p:sp>
      <p:sp>
        <p:nvSpPr>
          <p:cNvPr name="Freeform 46" id="46"/>
          <p:cNvSpPr/>
          <p:nvPr/>
        </p:nvSpPr>
        <p:spPr>
          <a:xfrm flipH="false" flipV="false" rot="0">
            <a:off x="1110777" y="6616944"/>
            <a:ext cx="2376359" cy="2368276"/>
          </a:xfrm>
          <a:custGeom>
            <a:avLst/>
            <a:gdLst/>
            <a:ahLst/>
            <a:cxnLst/>
            <a:rect r="r" b="b" t="t" l="l"/>
            <a:pathLst>
              <a:path h="2368276" w="2376359">
                <a:moveTo>
                  <a:pt x="0" y="0"/>
                </a:moveTo>
                <a:lnTo>
                  <a:pt x="2376358" y="0"/>
                </a:lnTo>
                <a:lnTo>
                  <a:pt x="2376358" y="2368276"/>
                </a:lnTo>
                <a:lnTo>
                  <a:pt x="0" y="236827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1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4392932">
            <a:off x="6377423" y="-8528925"/>
            <a:ext cx="3033059" cy="18623136"/>
            <a:chOff x="0" y="0"/>
            <a:chExt cx="786130" cy="482687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86130" cy="4826879"/>
            </a:xfrm>
            <a:custGeom>
              <a:avLst/>
              <a:gdLst/>
              <a:ahLst/>
              <a:cxnLst/>
              <a:rect r="r" b="b" t="t" l="l"/>
              <a:pathLst>
                <a:path h="4826879" w="786130">
                  <a:moveTo>
                    <a:pt x="0" y="0"/>
                  </a:moveTo>
                  <a:lnTo>
                    <a:pt x="786130" y="0"/>
                  </a:lnTo>
                  <a:lnTo>
                    <a:pt x="786130" y="4826879"/>
                  </a:lnTo>
                  <a:lnTo>
                    <a:pt x="0" y="4826879"/>
                  </a:lnTo>
                  <a:close/>
                </a:path>
              </a:pathLst>
            </a:custGeom>
            <a:blipFill>
              <a:blip r:embed="rId2">
                <a:alphaModFix amt="30000"/>
              </a:blip>
              <a:stretch>
                <a:fillRect l="-487171" t="0" r="-1035360" b="-9092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97258" y="1674812"/>
            <a:ext cx="8377554" cy="8377554"/>
          </a:xfrm>
          <a:custGeom>
            <a:avLst/>
            <a:gdLst/>
            <a:ahLst/>
            <a:cxnLst/>
            <a:rect r="r" b="b" t="t" l="l"/>
            <a:pathLst>
              <a:path h="8377554" w="8377554">
                <a:moveTo>
                  <a:pt x="0" y="0"/>
                </a:moveTo>
                <a:lnTo>
                  <a:pt x="8377554" y="0"/>
                </a:lnTo>
                <a:lnTo>
                  <a:pt x="8377554" y="8377554"/>
                </a:lnTo>
                <a:lnTo>
                  <a:pt x="0" y="8377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4392932">
            <a:off x="10262837" y="158722"/>
            <a:ext cx="3033059" cy="18623136"/>
            <a:chOff x="0" y="0"/>
            <a:chExt cx="786130" cy="482687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86130" cy="4826879"/>
            </a:xfrm>
            <a:custGeom>
              <a:avLst/>
              <a:gdLst/>
              <a:ahLst/>
              <a:cxnLst/>
              <a:rect r="r" b="b" t="t" l="l"/>
              <a:pathLst>
                <a:path h="4826879" w="786130">
                  <a:moveTo>
                    <a:pt x="0" y="0"/>
                  </a:moveTo>
                  <a:lnTo>
                    <a:pt x="786130" y="0"/>
                  </a:lnTo>
                  <a:lnTo>
                    <a:pt x="786130" y="4826879"/>
                  </a:lnTo>
                  <a:lnTo>
                    <a:pt x="0" y="4826879"/>
                  </a:lnTo>
                  <a:close/>
                </a:path>
              </a:pathLst>
            </a:custGeom>
            <a:blipFill>
              <a:blip r:embed="rId2">
                <a:alphaModFix amt="30000"/>
              </a:blip>
              <a:stretch>
                <a:fillRect l="-487171" t="0" r="-1035360" b="-90923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1472408" y="6241625"/>
            <a:ext cx="8976789" cy="1757978"/>
            <a:chOff x="0" y="0"/>
            <a:chExt cx="3112810" cy="6096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112810" cy="609600"/>
            </a:xfrm>
            <a:custGeom>
              <a:avLst/>
              <a:gdLst/>
              <a:ahLst/>
              <a:cxnLst/>
              <a:rect r="r" b="b" t="t" l="l"/>
              <a:pathLst>
                <a:path h="609600" w="3112810">
                  <a:moveTo>
                    <a:pt x="203200" y="0"/>
                  </a:moveTo>
                  <a:lnTo>
                    <a:pt x="3112810" y="0"/>
                  </a:lnTo>
                  <a:lnTo>
                    <a:pt x="290961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2FF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47625"/>
              <a:ext cx="2909610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48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360143" y="6241625"/>
            <a:ext cx="1277370" cy="1757978"/>
            <a:chOff x="0" y="0"/>
            <a:chExt cx="442944" cy="6096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42944" cy="609600"/>
            </a:xfrm>
            <a:custGeom>
              <a:avLst/>
              <a:gdLst/>
              <a:ahLst/>
              <a:cxnLst/>
              <a:rect r="r" b="b" t="t" l="l"/>
              <a:pathLst>
                <a:path h="609600" w="442944">
                  <a:moveTo>
                    <a:pt x="203200" y="0"/>
                  </a:moveTo>
                  <a:lnTo>
                    <a:pt x="442944" y="0"/>
                  </a:lnTo>
                  <a:lnTo>
                    <a:pt x="23974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2FF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47625"/>
              <a:ext cx="23974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48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8243986" y="10271760"/>
            <a:ext cx="44014" cy="15240"/>
          </a:xfrm>
          <a:custGeom>
            <a:avLst/>
            <a:gdLst/>
            <a:ahLst/>
            <a:cxnLst/>
            <a:rect r="r" b="b" t="t" l="l"/>
            <a:pathLst>
              <a:path h="15240" w="44014">
                <a:moveTo>
                  <a:pt x="0" y="0"/>
                </a:moveTo>
                <a:lnTo>
                  <a:pt x="44014" y="0"/>
                </a:lnTo>
                <a:lnTo>
                  <a:pt x="44014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52530" y="328362"/>
            <a:ext cx="1734539" cy="1734539"/>
          </a:xfrm>
          <a:custGeom>
            <a:avLst/>
            <a:gdLst/>
            <a:ahLst/>
            <a:cxnLst/>
            <a:rect r="r" b="b" t="t" l="l"/>
            <a:pathLst>
              <a:path h="1734539" w="1734539">
                <a:moveTo>
                  <a:pt x="0" y="0"/>
                </a:moveTo>
                <a:lnTo>
                  <a:pt x="1734539" y="0"/>
                </a:lnTo>
                <a:lnTo>
                  <a:pt x="1734539" y="1734540"/>
                </a:lnTo>
                <a:lnTo>
                  <a:pt x="0" y="1734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-266167" y="8917031"/>
            <a:ext cx="18820335" cy="1753976"/>
            <a:chOff x="0" y="0"/>
            <a:chExt cx="25093779" cy="2338634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25093779" cy="1202416"/>
              <a:chOff x="0" y="0"/>
              <a:chExt cx="4956796" cy="237514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4956796" cy="237514"/>
              </a:xfrm>
              <a:custGeom>
                <a:avLst/>
                <a:gdLst/>
                <a:ahLst/>
                <a:cxnLst/>
                <a:rect r="r" b="b" t="t" l="l"/>
                <a:pathLst>
                  <a:path h="23751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237514"/>
                    </a:lnTo>
                    <a:lnTo>
                      <a:pt x="0" y="237514"/>
                    </a:lnTo>
                    <a:close/>
                  </a:path>
                </a:pathLst>
              </a:custGeom>
              <a:solidFill>
                <a:srgbClr val="E4002B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66675"/>
                <a:ext cx="4956796" cy="3041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0" y="292100"/>
              <a:ext cx="25093779" cy="2046534"/>
              <a:chOff x="0" y="0"/>
              <a:chExt cx="4956796" cy="404254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4956796" cy="404254"/>
              </a:xfrm>
              <a:custGeom>
                <a:avLst/>
                <a:gdLst/>
                <a:ahLst/>
                <a:cxnLst/>
                <a:rect r="r" b="b" t="t" l="l"/>
                <a:pathLst>
                  <a:path h="40425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404254"/>
                    </a:lnTo>
                    <a:lnTo>
                      <a:pt x="0" y="40425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66675"/>
                <a:ext cx="4956796" cy="47092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</p:grpSp>
      <p:grpSp>
        <p:nvGrpSpPr>
          <p:cNvPr name="Group 22" id="22"/>
          <p:cNvGrpSpPr/>
          <p:nvPr/>
        </p:nvGrpSpPr>
        <p:grpSpPr>
          <a:xfrm rot="0">
            <a:off x="16281287" y="9258300"/>
            <a:ext cx="1762429" cy="794066"/>
            <a:chOff x="0" y="0"/>
            <a:chExt cx="2349905" cy="105875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149901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825130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507045" y="0"/>
              <a:ext cx="676111" cy="540889"/>
            </a:xfrm>
            <a:custGeom>
              <a:avLst/>
              <a:gdLst/>
              <a:ahLst/>
              <a:cxnLst/>
              <a:rect r="r" b="b" t="t" l="l"/>
              <a:pathLst>
                <a:path h="540889" w="676111">
                  <a:moveTo>
                    <a:pt x="0" y="0"/>
                  </a:moveTo>
                  <a:lnTo>
                    <a:pt x="676111" y="0"/>
                  </a:lnTo>
                  <a:lnTo>
                    <a:pt x="676111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 rot="0">
              <a:off x="0" y="636215"/>
              <a:ext cx="2349905" cy="4225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18"/>
                </a:lnSpc>
              </a:pPr>
              <a:r>
                <a:rPr lang="en-US" sz="176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@PSPKingston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0" y="9287624"/>
            <a:ext cx="18288000" cy="802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5132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rPr>
              <a:t>HEALTHPROMOTIONKINGSTON@CFMWS.COM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-57150" y="9217448"/>
            <a:ext cx="1906494" cy="971550"/>
          </a:xfrm>
          <a:custGeom>
            <a:avLst/>
            <a:gdLst/>
            <a:ahLst/>
            <a:cxnLst/>
            <a:rect r="r" b="b" t="t" l="l"/>
            <a:pathLst>
              <a:path h="971550" w="1906494">
                <a:moveTo>
                  <a:pt x="0" y="0"/>
                </a:moveTo>
                <a:lnTo>
                  <a:pt x="1906494" y="0"/>
                </a:lnTo>
                <a:lnTo>
                  <a:pt x="1906494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13490" r="0" b="-23871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5460840" y="2953957"/>
            <a:ext cx="12384995" cy="3136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681"/>
              </a:lnSpc>
            </a:pPr>
            <a:r>
              <a:rPr lang="en-US" sz="8113" spc="430">
                <a:solidFill>
                  <a:srgbClr val="F2FF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MENTAL FITNESS &amp;</a:t>
            </a:r>
          </a:p>
          <a:p>
            <a:pPr algn="r">
              <a:lnSpc>
                <a:spcPts val="8568"/>
              </a:lnSpc>
            </a:pPr>
            <a:r>
              <a:rPr lang="en-US" sz="8008" spc="424">
                <a:solidFill>
                  <a:srgbClr val="F2FF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SUICIDE AWARENESS</a:t>
            </a:r>
          </a:p>
          <a:p>
            <a:pPr algn="r">
              <a:lnSpc>
                <a:spcPts val="7439"/>
              </a:lnSpc>
            </a:pPr>
            <a:r>
              <a:rPr lang="en-US" sz="6952" spc="368">
                <a:solidFill>
                  <a:srgbClr val="F2FF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TRAINING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565409" y="6425636"/>
            <a:ext cx="5280426" cy="1502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067"/>
              </a:lnSpc>
            </a:pPr>
            <a:r>
              <a:rPr lang="en-US" b="true" sz="466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15 JUL</a:t>
            </a:r>
          </a:p>
          <a:p>
            <a:pPr algn="r">
              <a:lnSpc>
                <a:spcPts val="6067"/>
              </a:lnSpc>
            </a:pPr>
            <a:r>
              <a:rPr lang="en-US" b="true" sz="466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0800-1600 HRS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087069" y="1252782"/>
            <a:ext cx="5700245" cy="60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66"/>
              </a:lnSpc>
            </a:pPr>
            <a:r>
              <a:rPr lang="en-US" b="true" sz="4361" spc="3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MITE CODED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087069" y="515446"/>
            <a:ext cx="8451129" cy="680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49"/>
              </a:lnSpc>
            </a:pPr>
            <a:r>
              <a:rPr lang="en-US" sz="4420" spc="26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HEALTH PROMOTION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1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4392932">
            <a:off x="6377423" y="-8528925"/>
            <a:ext cx="3033059" cy="18623136"/>
            <a:chOff x="0" y="0"/>
            <a:chExt cx="786130" cy="482687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86130" cy="4826879"/>
            </a:xfrm>
            <a:custGeom>
              <a:avLst/>
              <a:gdLst/>
              <a:ahLst/>
              <a:cxnLst/>
              <a:rect r="r" b="b" t="t" l="l"/>
              <a:pathLst>
                <a:path h="4826879" w="786130">
                  <a:moveTo>
                    <a:pt x="0" y="0"/>
                  </a:moveTo>
                  <a:lnTo>
                    <a:pt x="786130" y="0"/>
                  </a:lnTo>
                  <a:lnTo>
                    <a:pt x="786130" y="4826879"/>
                  </a:lnTo>
                  <a:lnTo>
                    <a:pt x="0" y="4826879"/>
                  </a:lnTo>
                  <a:close/>
                </a:path>
              </a:pathLst>
            </a:custGeom>
            <a:blipFill>
              <a:blip r:embed="rId2">
                <a:alphaModFix amt="30000"/>
              </a:blip>
              <a:stretch>
                <a:fillRect l="-487171" t="0" r="-1035360" b="-9092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97258" y="1674812"/>
            <a:ext cx="8377554" cy="8377554"/>
          </a:xfrm>
          <a:custGeom>
            <a:avLst/>
            <a:gdLst/>
            <a:ahLst/>
            <a:cxnLst/>
            <a:rect r="r" b="b" t="t" l="l"/>
            <a:pathLst>
              <a:path h="8377554" w="8377554">
                <a:moveTo>
                  <a:pt x="0" y="0"/>
                </a:moveTo>
                <a:lnTo>
                  <a:pt x="8377554" y="0"/>
                </a:lnTo>
                <a:lnTo>
                  <a:pt x="8377554" y="8377554"/>
                </a:lnTo>
                <a:lnTo>
                  <a:pt x="0" y="8377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4392932">
            <a:off x="10262837" y="158722"/>
            <a:ext cx="3033059" cy="18623136"/>
            <a:chOff x="0" y="0"/>
            <a:chExt cx="786130" cy="482687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86130" cy="4826879"/>
            </a:xfrm>
            <a:custGeom>
              <a:avLst/>
              <a:gdLst/>
              <a:ahLst/>
              <a:cxnLst/>
              <a:rect r="r" b="b" t="t" l="l"/>
              <a:pathLst>
                <a:path h="4826879" w="786130">
                  <a:moveTo>
                    <a:pt x="0" y="0"/>
                  </a:moveTo>
                  <a:lnTo>
                    <a:pt x="786130" y="0"/>
                  </a:lnTo>
                  <a:lnTo>
                    <a:pt x="786130" y="4826879"/>
                  </a:lnTo>
                  <a:lnTo>
                    <a:pt x="0" y="4826879"/>
                  </a:lnTo>
                  <a:close/>
                </a:path>
              </a:pathLst>
            </a:custGeom>
            <a:blipFill>
              <a:blip r:embed="rId2">
                <a:alphaModFix amt="30000"/>
              </a:blip>
              <a:stretch>
                <a:fillRect l="-487171" t="0" r="-1035360" b="-90923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1472408" y="6241625"/>
            <a:ext cx="8976789" cy="1757978"/>
            <a:chOff x="0" y="0"/>
            <a:chExt cx="3112810" cy="6096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112810" cy="609600"/>
            </a:xfrm>
            <a:custGeom>
              <a:avLst/>
              <a:gdLst/>
              <a:ahLst/>
              <a:cxnLst/>
              <a:rect r="r" b="b" t="t" l="l"/>
              <a:pathLst>
                <a:path h="609600" w="3112810">
                  <a:moveTo>
                    <a:pt x="203200" y="0"/>
                  </a:moveTo>
                  <a:lnTo>
                    <a:pt x="3112810" y="0"/>
                  </a:lnTo>
                  <a:lnTo>
                    <a:pt x="290961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2FF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47625"/>
              <a:ext cx="2909610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48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360143" y="6241625"/>
            <a:ext cx="1277370" cy="1757978"/>
            <a:chOff x="0" y="0"/>
            <a:chExt cx="442944" cy="6096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42944" cy="609600"/>
            </a:xfrm>
            <a:custGeom>
              <a:avLst/>
              <a:gdLst/>
              <a:ahLst/>
              <a:cxnLst/>
              <a:rect r="r" b="b" t="t" l="l"/>
              <a:pathLst>
                <a:path h="609600" w="442944">
                  <a:moveTo>
                    <a:pt x="203200" y="0"/>
                  </a:moveTo>
                  <a:lnTo>
                    <a:pt x="442944" y="0"/>
                  </a:lnTo>
                  <a:lnTo>
                    <a:pt x="23974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2FF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47625"/>
              <a:ext cx="239744" cy="657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48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8243986" y="10271760"/>
            <a:ext cx="44014" cy="15240"/>
          </a:xfrm>
          <a:custGeom>
            <a:avLst/>
            <a:gdLst/>
            <a:ahLst/>
            <a:cxnLst/>
            <a:rect r="r" b="b" t="t" l="l"/>
            <a:pathLst>
              <a:path h="15240" w="44014">
                <a:moveTo>
                  <a:pt x="0" y="0"/>
                </a:moveTo>
                <a:lnTo>
                  <a:pt x="44014" y="0"/>
                </a:lnTo>
                <a:lnTo>
                  <a:pt x="44014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52530" y="328362"/>
            <a:ext cx="1734539" cy="1734539"/>
          </a:xfrm>
          <a:custGeom>
            <a:avLst/>
            <a:gdLst/>
            <a:ahLst/>
            <a:cxnLst/>
            <a:rect r="r" b="b" t="t" l="l"/>
            <a:pathLst>
              <a:path h="1734539" w="1734539">
                <a:moveTo>
                  <a:pt x="0" y="0"/>
                </a:moveTo>
                <a:lnTo>
                  <a:pt x="1734539" y="0"/>
                </a:lnTo>
                <a:lnTo>
                  <a:pt x="1734539" y="1734540"/>
                </a:lnTo>
                <a:lnTo>
                  <a:pt x="0" y="1734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-266167" y="8917031"/>
            <a:ext cx="18820335" cy="1753976"/>
            <a:chOff x="0" y="0"/>
            <a:chExt cx="25093779" cy="2338634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25093779" cy="1202416"/>
              <a:chOff x="0" y="0"/>
              <a:chExt cx="4956796" cy="237514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4956796" cy="237514"/>
              </a:xfrm>
              <a:custGeom>
                <a:avLst/>
                <a:gdLst/>
                <a:ahLst/>
                <a:cxnLst/>
                <a:rect r="r" b="b" t="t" l="l"/>
                <a:pathLst>
                  <a:path h="23751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237514"/>
                    </a:lnTo>
                    <a:lnTo>
                      <a:pt x="0" y="237514"/>
                    </a:lnTo>
                    <a:close/>
                  </a:path>
                </a:pathLst>
              </a:custGeom>
              <a:solidFill>
                <a:srgbClr val="E4002B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66675"/>
                <a:ext cx="4956796" cy="3041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0" y="292100"/>
              <a:ext cx="25093779" cy="2046534"/>
              <a:chOff x="0" y="0"/>
              <a:chExt cx="4956796" cy="404254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4956796" cy="404254"/>
              </a:xfrm>
              <a:custGeom>
                <a:avLst/>
                <a:gdLst/>
                <a:ahLst/>
                <a:cxnLst/>
                <a:rect r="r" b="b" t="t" l="l"/>
                <a:pathLst>
                  <a:path h="40425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404254"/>
                    </a:lnTo>
                    <a:lnTo>
                      <a:pt x="0" y="40425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66675"/>
                <a:ext cx="4956796" cy="47092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</p:grpSp>
      <p:grpSp>
        <p:nvGrpSpPr>
          <p:cNvPr name="Group 22" id="22"/>
          <p:cNvGrpSpPr/>
          <p:nvPr/>
        </p:nvGrpSpPr>
        <p:grpSpPr>
          <a:xfrm rot="0">
            <a:off x="16281287" y="9258300"/>
            <a:ext cx="1762429" cy="794066"/>
            <a:chOff x="0" y="0"/>
            <a:chExt cx="2349905" cy="105875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149901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825130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507045" y="0"/>
              <a:ext cx="676111" cy="540889"/>
            </a:xfrm>
            <a:custGeom>
              <a:avLst/>
              <a:gdLst/>
              <a:ahLst/>
              <a:cxnLst/>
              <a:rect r="r" b="b" t="t" l="l"/>
              <a:pathLst>
                <a:path h="540889" w="676111">
                  <a:moveTo>
                    <a:pt x="0" y="0"/>
                  </a:moveTo>
                  <a:lnTo>
                    <a:pt x="676111" y="0"/>
                  </a:lnTo>
                  <a:lnTo>
                    <a:pt x="676111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 rot="0">
              <a:off x="0" y="636215"/>
              <a:ext cx="2349905" cy="4225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18"/>
                </a:lnSpc>
              </a:pPr>
              <a:r>
                <a:rPr lang="en-US" sz="176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@PSPKingston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0" y="9287624"/>
            <a:ext cx="18288000" cy="802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5132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rPr>
              <a:t>HEALTHPROMOTIONKINGSTON@CFMWS.COM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-57150" y="9217448"/>
            <a:ext cx="1906494" cy="971550"/>
          </a:xfrm>
          <a:custGeom>
            <a:avLst/>
            <a:gdLst/>
            <a:ahLst/>
            <a:cxnLst/>
            <a:rect r="r" b="b" t="t" l="l"/>
            <a:pathLst>
              <a:path h="971550" w="1906494">
                <a:moveTo>
                  <a:pt x="0" y="0"/>
                </a:moveTo>
                <a:lnTo>
                  <a:pt x="1906494" y="0"/>
                </a:lnTo>
                <a:lnTo>
                  <a:pt x="1906494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13490" r="0" b="-23871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5460840" y="2768852"/>
            <a:ext cx="12384995" cy="42424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681"/>
              </a:lnSpc>
            </a:pPr>
            <a:r>
              <a:rPr lang="en-US" sz="8113" spc="430">
                <a:solidFill>
                  <a:srgbClr val="F2FF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FORCE M</a:t>
            </a:r>
            <a:r>
              <a:rPr lang="en-US" sz="8113" spc="430">
                <a:solidFill>
                  <a:srgbClr val="F2FF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ENTALE ET</a:t>
            </a:r>
          </a:p>
          <a:p>
            <a:pPr algn="r">
              <a:lnSpc>
                <a:spcPts val="8681"/>
              </a:lnSpc>
            </a:pPr>
            <a:r>
              <a:rPr lang="en-US" sz="8113" spc="430">
                <a:solidFill>
                  <a:srgbClr val="F2FF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SENSIBILISATION</a:t>
            </a:r>
          </a:p>
          <a:p>
            <a:pPr algn="r">
              <a:lnSpc>
                <a:spcPts val="8681"/>
              </a:lnSpc>
            </a:pPr>
            <a:r>
              <a:rPr lang="en-US" sz="8113" spc="430">
                <a:solidFill>
                  <a:srgbClr val="F2FF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AU </a:t>
            </a:r>
            <a:r>
              <a:rPr lang="en-US" sz="8113" spc="430">
                <a:solidFill>
                  <a:srgbClr val="F2FF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SUICIDE</a:t>
            </a:r>
          </a:p>
          <a:p>
            <a:pPr algn="r">
              <a:lnSpc>
                <a:spcPts val="7439"/>
              </a:lnSpc>
            </a:pPr>
          </a:p>
        </p:txBody>
      </p:sp>
      <p:sp>
        <p:nvSpPr>
          <p:cNvPr name="TextBox 30" id="30"/>
          <p:cNvSpPr txBox="true"/>
          <p:nvPr/>
        </p:nvSpPr>
        <p:spPr>
          <a:xfrm rot="0">
            <a:off x="12565409" y="6425636"/>
            <a:ext cx="5280426" cy="1502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067"/>
              </a:lnSpc>
            </a:pPr>
            <a:r>
              <a:rPr lang="en-US" b="true" sz="466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15 JUILLET </a:t>
            </a:r>
            <a:r>
              <a:rPr lang="en-US" b="true" sz="4667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08H00-16H00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087069" y="1252782"/>
            <a:ext cx="5700245" cy="60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66"/>
              </a:lnSpc>
            </a:pPr>
            <a:r>
              <a:rPr lang="en-US" b="true" sz="4361" spc="3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CODE IIEM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087069" y="515446"/>
            <a:ext cx="8451129" cy="680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49"/>
              </a:lnSpc>
            </a:pPr>
            <a:r>
              <a:rPr lang="en-US" sz="4420" spc="26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PROMOTION DE LA SANTÉ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1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66167" y="-995286"/>
            <a:ext cx="19028439" cy="12165089"/>
          </a:xfrm>
          <a:custGeom>
            <a:avLst/>
            <a:gdLst/>
            <a:ahLst/>
            <a:cxnLst/>
            <a:rect r="r" b="b" t="t" l="l"/>
            <a:pathLst>
              <a:path h="12165089" w="19028439">
                <a:moveTo>
                  <a:pt x="0" y="0"/>
                </a:moveTo>
                <a:lnTo>
                  <a:pt x="19028438" y="0"/>
                </a:lnTo>
                <a:lnTo>
                  <a:pt x="19028438" y="12165089"/>
                </a:lnTo>
                <a:lnTo>
                  <a:pt x="0" y="1216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l="-34982" t="-20824" r="-104319" b="-1496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243986" y="10271760"/>
            <a:ext cx="44014" cy="15240"/>
          </a:xfrm>
          <a:custGeom>
            <a:avLst/>
            <a:gdLst/>
            <a:ahLst/>
            <a:cxnLst/>
            <a:rect r="r" b="b" t="t" l="l"/>
            <a:pathLst>
              <a:path h="15240" w="44014">
                <a:moveTo>
                  <a:pt x="0" y="0"/>
                </a:moveTo>
                <a:lnTo>
                  <a:pt x="44014" y="0"/>
                </a:lnTo>
                <a:lnTo>
                  <a:pt x="44014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66167" y="8917031"/>
            <a:ext cx="18820335" cy="1753976"/>
            <a:chOff x="0" y="0"/>
            <a:chExt cx="25093779" cy="2338634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25093779" cy="1202416"/>
              <a:chOff x="0" y="0"/>
              <a:chExt cx="4956796" cy="237514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4956796" cy="237514"/>
              </a:xfrm>
              <a:custGeom>
                <a:avLst/>
                <a:gdLst/>
                <a:ahLst/>
                <a:cxnLst/>
                <a:rect r="r" b="b" t="t" l="l"/>
                <a:pathLst>
                  <a:path h="23751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237514"/>
                    </a:lnTo>
                    <a:lnTo>
                      <a:pt x="0" y="237514"/>
                    </a:lnTo>
                    <a:close/>
                  </a:path>
                </a:pathLst>
              </a:custGeom>
              <a:solidFill>
                <a:srgbClr val="E4002B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66675"/>
                <a:ext cx="4956796" cy="3041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292100"/>
              <a:ext cx="25093779" cy="2046534"/>
              <a:chOff x="0" y="0"/>
              <a:chExt cx="4956796" cy="404254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956796" cy="404254"/>
              </a:xfrm>
              <a:custGeom>
                <a:avLst/>
                <a:gdLst/>
                <a:ahLst/>
                <a:cxnLst/>
                <a:rect r="r" b="b" t="t" l="l"/>
                <a:pathLst>
                  <a:path h="40425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404254"/>
                    </a:lnTo>
                    <a:lnTo>
                      <a:pt x="0" y="40425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66675"/>
                <a:ext cx="4956796" cy="47092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</p:grpSp>
      <p:grpSp>
        <p:nvGrpSpPr>
          <p:cNvPr name="Group 11" id="11"/>
          <p:cNvGrpSpPr/>
          <p:nvPr/>
        </p:nvGrpSpPr>
        <p:grpSpPr>
          <a:xfrm rot="0">
            <a:off x="16281287" y="9258300"/>
            <a:ext cx="1762429" cy="794066"/>
            <a:chOff x="0" y="0"/>
            <a:chExt cx="2349905" cy="105875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49901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825130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507045" y="0"/>
              <a:ext cx="676111" cy="540889"/>
            </a:xfrm>
            <a:custGeom>
              <a:avLst/>
              <a:gdLst/>
              <a:ahLst/>
              <a:cxnLst/>
              <a:rect r="r" b="b" t="t" l="l"/>
              <a:pathLst>
                <a:path h="540889" w="676111">
                  <a:moveTo>
                    <a:pt x="0" y="0"/>
                  </a:moveTo>
                  <a:lnTo>
                    <a:pt x="676111" y="0"/>
                  </a:lnTo>
                  <a:lnTo>
                    <a:pt x="676111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0" y="636215"/>
              <a:ext cx="2349905" cy="4225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18"/>
                </a:lnSpc>
              </a:pPr>
              <a:r>
                <a:rPr lang="en-US" sz="176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@PSPKingston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0" y="9287624"/>
            <a:ext cx="18288000" cy="802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5132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rPr>
              <a:t>HEALTHPROMOTIONKINGSTON@CFMWS.COM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-57150" y="9217448"/>
            <a:ext cx="1906494" cy="971550"/>
          </a:xfrm>
          <a:custGeom>
            <a:avLst/>
            <a:gdLst/>
            <a:ahLst/>
            <a:cxnLst/>
            <a:rect r="r" b="b" t="t" l="l"/>
            <a:pathLst>
              <a:path h="971550" w="1906494">
                <a:moveTo>
                  <a:pt x="0" y="0"/>
                </a:moveTo>
                <a:lnTo>
                  <a:pt x="1906494" y="0"/>
                </a:lnTo>
                <a:lnTo>
                  <a:pt x="1906494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3490" r="0" b="-2387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598944" y="395160"/>
            <a:ext cx="1267080" cy="1267080"/>
          </a:xfrm>
          <a:custGeom>
            <a:avLst/>
            <a:gdLst/>
            <a:ahLst/>
            <a:cxnLst/>
            <a:rect r="r" b="b" t="t" l="l"/>
            <a:pathLst>
              <a:path h="1267080" w="1267080">
                <a:moveTo>
                  <a:pt x="0" y="0"/>
                </a:moveTo>
                <a:lnTo>
                  <a:pt x="1267080" y="0"/>
                </a:lnTo>
                <a:lnTo>
                  <a:pt x="1267080" y="1267080"/>
                </a:lnTo>
                <a:lnTo>
                  <a:pt x="0" y="12670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9603046" y="574217"/>
            <a:ext cx="6826620" cy="1088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570" spc="21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HEALTH</a:t>
            </a:r>
          </a:p>
          <a:p>
            <a:pPr algn="r">
              <a:lnSpc>
                <a:spcPts val="4320"/>
              </a:lnSpc>
            </a:pPr>
            <a:r>
              <a:rPr lang="en-US" sz="3570" spc="21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PROMOTION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-9588927">
            <a:off x="10781792" y="970498"/>
            <a:ext cx="1630654" cy="2060859"/>
          </a:xfrm>
          <a:custGeom>
            <a:avLst/>
            <a:gdLst/>
            <a:ahLst/>
            <a:cxnLst/>
            <a:rect r="r" b="b" t="t" l="l"/>
            <a:pathLst>
              <a:path h="2060859" w="1630654">
                <a:moveTo>
                  <a:pt x="0" y="0"/>
                </a:moveTo>
                <a:lnTo>
                  <a:pt x="1630654" y="0"/>
                </a:lnTo>
                <a:lnTo>
                  <a:pt x="1630654" y="2060859"/>
                </a:lnTo>
                <a:lnTo>
                  <a:pt x="0" y="20608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1815109">
            <a:off x="16376644" y="6433953"/>
            <a:ext cx="1288405" cy="1628316"/>
          </a:xfrm>
          <a:custGeom>
            <a:avLst/>
            <a:gdLst/>
            <a:ahLst/>
            <a:cxnLst/>
            <a:rect r="r" b="b" t="t" l="l"/>
            <a:pathLst>
              <a:path h="1628316" w="1288405">
                <a:moveTo>
                  <a:pt x="0" y="0"/>
                </a:moveTo>
                <a:lnTo>
                  <a:pt x="1288405" y="0"/>
                </a:lnTo>
                <a:lnTo>
                  <a:pt x="1288405" y="1628316"/>
                </a:lnTo>
                <a:lnTo>
                  <a:pt x="0" y="1628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419863" y="1016946"/>
            <a:ext cx="9889778" cy="5161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1835"/>
              </a:lnSpc>
            </a:pPr>
            <a:r>
              <a:rPr lang="en-US" sz="11060" spc="58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MANAGING</a:t>
            </a:r>
          </a:p>
          <a:p>
            <a:pPr algn="just">
              <a:lnSpc>
                <a:spcPts val="11835"/>
              </a:lnSpc>
            </a:pPr>
            <a:r>
              <a:rPr lang="en-US" sz="11060" spc="586">
                <a:solidFill>
                  <a:srgbClr val="D82D2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ANGRY</a:t>
            </a:r>
          </a:p>
          <a:p>
            <a:pPr algn="just">
              <a:lnSpc>
                <a:spcPts val="11835"/>
              </a:lnSpc>
            </a:pPr>
            <a:r>
              <a:rPr lang="en-US" sz="11060" spc="58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MOMENTS</a:t>
            </a:r>
          </a:p>
          <a:p>
            <a:pPr algn="just">
              <a:lnSpc>
                <a:spcPts val="5350"/>
              </a:lnSpc>
            </a:pPr>
            <a:r>
              <a:rPr lang="en-US" sz="5000" spc="26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TRAINING</a:t>
            </a:r>
          </a:p>
        </p:txBody>
      </p:sp>
      <p:grpSp>
        <p:nvGrpSpPr>
          <p:cNvPr name="Group 23" id="23"/>
          <p:cNvGrpSpPr/>
          <p:nvPr/>
        </p:nvGrpSpPr>
        <p:grpSpPr>
          <a:xfrm rot="-10800000">
            <a:off x="-4195290" y="6864529"/>
            <a:ext cx="14981166" cy="1762479"/>
            <a:chOff x="0" y="0"/>
            <a:chExt cx="30657992" cy="3606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0657992" cy="3606800"/>
            </a:xfrm>
            <a:custGeom>
              <a:avLst/>
              <a:gdLst/>
              <a:ahLst/>
              <a:cxnLst/>
              <a:rect r="r" b="b" t="t" l="l"/>
              <a:pathLst>
                <a:path h="3606800" w="30657992">
                  <a:moveTo>
                    <a:pt x="30657992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30657992" y="3606800"/>
                  </a:lnTo>
                  <a:lnTo>
                    <a:pt x="29616592" y="1803400"/>
                  </a:lnTo>
                  <a:close/>
                </a:path>
              </a:pathLst>
            </a:custGeom>
            <a:solidFill>
              <a:srgbClr val="377837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419863" y="7009174"/>
            <a:ext cx="10056457" cy="24952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87"/>
              </a:lnSpc>
            </a:pPr>
            <a:r>
              <a:rPr lang="en-US" sz="5143" spc="2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21 &amp; 23 JULY</a:t>
            </a:r>
          </a:p>
          <a:p>
            <a:pPr algn="just">
              <a:lnSpc>
                <a:spcPts val="6687"/>
              </a:lnSpc>
            </a:pPr>
            <a:r>
              <a:rPr lang="en-US" sz="5143" spc="2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0830-1200 HRS</a:t>
            </a:r>
          </a:p>
          <a:p>
            <a:pPr algn="just">
              <a:lnSpc>
                <a:spcPts val="6687"/>
              </a:lnSpc>
            </a:pP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7548567" y="1378036"/>
            <a:ext cx="9683918" cy="7538995"/>
          </a:xfrm>
          <a:custGeom>
            <a:avLst/>
            <a:gdLst/>
            <a:ahLst/>
            <a:cxnLst/>
            <a:rect r="r" b="b" t="t" l="l"/>
            <a:pathLst>
              <a:path h="7538995" w="9683918">
                <a:moveTo>
                  <a:pt x="0" y="0"/>
                </a:moveTo>
                <a:lnTo>
                  <a:pt x="9683917" y="0"/>
                </a:lnTo>
                <a:lnTo>
                  <a:pt x="9683917" y="7538995"/>
                </a:lnTo>
                <a:lnTo>
                  <a:pt x="0" y="75389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-1663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1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243986" y="10271760"/>
            <a:ext cx="44014" cy="15240"/>
          </a:xfrm>
          <a:custGeom>
            <a:avLst/>
            <a:gdLst/>
            <a:ahLst/>
            <a:cxnLst/>
            <a:rect r="r" b="b" t="t" l="l"/>
            <a:pathLst>
              <a:path h="15240" w="44014">
                <a:moveTo>
                  <a:pt x="0" y="0"/>
                </a:moveTo>
                <a:lnTo>
                  <a:pt x="44014" y="0"/>
                </a:lnTo>
                <a:lnTo>
                  <a:pt x="44014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66167" y="8917031"/>
            <a:ext cx="18820335" cy="1753976"/>
            <a:chOff x="0" y="0"/>
            <a:chExt cx="25093779" cy="233863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25093779" cy="1202416"/>
              <a:chOff x="0" y="0"/>
              <a:chExt cx="4956796" cy="237514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956796" cy="237514"/>
              </a:xfrm>
              <a:custGeom>
                <a:avLst/>
                <a:gdLst/>
                <a:ahLst/>
                <a:cxnLst/>
                <a:rect r="r" b="b" t="t" l="l"/>
                <a:pathLst>
                  <a:path h="23751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237514"/>
                    </a:lnTo>
                    <a:lnTo>
                      <a:pt x="0" y="237514"/>
                    </a:lnTo>
                    <a:close/>
                  </a:path>
                </a:pathLst>
              </a:custGeom>
              <a:solidFill>
                <a:srgbClr val="E4002B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66675"/>
                <a:ext cx="4956796" cy="3041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292100"/>
              <a:ext cx="25093779" cy="2046534"/>
              <a:chOff x="0" y="0"/>
              <a:chExt cx="4956796" cy="404254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4956796" cy="404254"/>
              </a:xfrm>
              <a:custGeom>
                <a:avLst/>
                <a:gdLst/>
                <a:ahLst/>
                <a:cxnLst/>
                <a:rect r="r" b="b" t="t" l="l"/>
                <a:pathLst>
                  <a:path h="40425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404254"/>
                    </a:lnTo>
                    <a:lnTo>
                      <a:pt x="0" y="40425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66675"/>
                <a:ext cx="4956796" cy="47092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</p:grpSp>
      <p:grpSp>
        <p:nvGrpSpPr>
          <p:cNvPr name="Group 10" id="10"/>
          <p:cNvGrpSpPr/>
          <p:nvPr/>
        </p:nvGrpSpPr>
        <p:grpSpPr>
          <a:xfrm rot="0">
            <a:off x="16281287" y="9258300"/>
            <a:ext cx="1762429" cy="794066"/>
            <a:chOff x="0" y="0"/>
            <a:chExt cx="2349905" cy="105875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149901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825130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507045" y="0"/>
              <a:ext cx="676111" cy="540889"/>
            </a:xfrm>
            <a:custGeom>
              <a:avLst/>
              <a:gdLst/>
              <a:ahLst/>
              <a:cxnLst/>
              <a:rect r="r" b="b" t="t" l="l"/>
              <a:pathLst>
                <a:path h="540889" w="676111">
                  <a:moveTo>
                    <a:pt x="0" y="0"/>
                  </a:moveTo>
                  <a:lnTo>
                    <a:pt x="676111" y="0"/>
                  </a:lnTo>
                  <a:lnTo>
                    <a:pt x="676111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0" y="636215"/>
              <a:ext cx="2349905" cy="4225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18"/>
                </a:lnSpc>
              </a:pPr>
              <a:r>
                <a:rPr lang="en-US" sz="176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@PSPKingston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0" y="9287624"/>
            <a:ext cx="18288000" cy="802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5132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rPr>
              <a:t>HEALTHPROMOTIONKINGSTON@CFMWS.COM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-57150" y="9217448"/>
            <a:ext cx="1906494" cy="971550"/>
          </a:xfrm>
          <a:custGeom>
            <a:avLst/>
            <a:gdLst/>
            <a:ahLst/>
            <a:cxnLst/>
            <a:rect r="r" b="b" t="t" l="l"/>
            <a:pathLst>
              <a:path h="971550" w="1906494">
                <a:moveTo>
                  <a:pt x="0" y="0"/>
                </a:moveTo>
                <a:lnTo>
                  <a:pt x="1906494" y="0"/>
                </a:lnTo>
                <a:lnTo>
                  <a:pt x="1906494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3490" r="0" b="-23871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598944" y="395160"/>
            <a:ext cx="1267080" cy="1267080"/>
          </a:xfrm>
          <a:custGeom>
            <a:avLst/>
            <a:gdLst/>
            <a:ahLst/>
            <a:cxnLst/>
            <a:rect r="r" b="b" t="t" l="l"/>
            <a:pathLst>
              <a:path h="1267080" w="1267080">
                <a:moveTo>
                  <a:pt x="0" y="0"/>
                </a:moveTo>
                <a:lnTo>
                  <a:pt x="1267080" y="0"/>
                </a:lnTo>
                <a:lnTo>
                  <a:pt x="1267080" y="1267080"/>
                </a:lnTo>
                <a:lnTo>
                  <a:pt x="0" y="12670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9608910" y="531605"/>
            <a:ext cx="6826620" cy="1088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570" spc="21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PROMOTION</a:t>
            </a:r>
          </a:p>
          <a:p>
            <a:pPr algn="r">
              <a:lnSpc>
                <a:spcPts val="4320"/>
              </a:lnSpc>
            </a:pPr>
            <a:r>
              <a:rPr lang="en-US" sz="3570" spc="21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 LA SANTÉ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-9588927">
            <a:off x="10781792" y="970498"/>
            <a:ext cx="1630654" cy="2060859"/>
          </a:xfrm>
          <a:custGeom>
            <a:avLst/>
            <a:gdLst/>
            <a:ahLst/>
            <a:cxnLst/>
            <a:rect r="r" b="b" t="t" l="l"/>
            <a:pathLst>
              <a:path h="2060859" w="1630654">
                <a:moveTo>
                  <a:pt x="0" y="0"/>
                </a:moveTo>
                <a:lnTo>
                  <a:pt x="1630654" y="0"/>
                </a:lnTo>
                <a:lnTo>
                  <a:pt x="1630654" y="2060859"/>
                </a:lnTo>
                <a:lnTo>
                  <a:pt x="0" y="20608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1815109">
            <a:off x="16376644" y="6433953"/>
            <a:ext cx="1288405" cy="1628316"/>
          </a:xfrm>
          <a:custGeom>
            <a:avLst/>
            <a:gdLst/>
            <a:ahLst/>
            <a:cxnLst/>
            <a:rect r="r" b="b" t="t" l="l"/>
            <a:pathLst>
              <a:path h="1628316" w="1288405">
                <a:moveTo>
                  <a:pt x="0" y="0"/>
                </a:moveTo>
                <a:lnTo>
                  <a:pt x="1288405" y="0"/>
                </a:lnTo>
                <a:lnTo>
                  <a:pt x="1288405" y="1628316"/>
                </a:lnTo>
                <a:lnTo>
                  <a:pt x="0" y="16283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419863" y="864546"/>
            <a:ext cx="9889778" cy="5105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94"/>
              </a:lnSpc>
            </a:pPr>
            <a:r>
              <a:rPr lang="en-US" sz="11060" spc="58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GÉRER LES MOMENTS</a:t>
            </a:r>
          </a:p>
          <a:p>
            <a:pPr algn="just">
              <a:lnSpc>
                <a:spcPts val="13494"/>
              </a:lnSpc>
            </a:pPr>
            <a:r>
              <a:rPr lang="en-US" sz="11060" spc="586">
                <a:solidFill>
                  <a:srgbClr val="D82D2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 COLÈ</a:t>
            </a:r>
            <a:r>
              <a:rPr lang="en-US" sz="11060" spc="586">
                <a:solidFill>
                  <a:srgbClr val="D82D2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</a:t>
            </a:r>
          </a:p>
        </p:txBody>
      </p:sp>
      <p:grpSp>
        <p:nvGrpSpPr>
          <p:cNvPr name="Group 22" id="22"/>
          <p:cNvGrpSpPr/>
          <p:nvPr/>
        </p:nvGrpSpPr>
        <p:grpSpPr>
          <a:xfrm rot="-10800000">
            <a:off x="-4195290" y="6864529"/>
            <a:ext cx="14981166" cy="1762479"/>
            <a:chOff x="0" y="0"/>
            <a:chExt cx="30657992" cy="3606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30657992" cy="3606800"/>
            </a:xfrm>
            <a:custGeom>
              <a:avLst/>
              <a:gdLst/>
              <a:ahLst/>
              <a:cxnLst/>
              <a:rect r="r" b="b" t="t" l="l"/>
              <a:pathLst>
                <a:path h="3606800" w="30657992">
                  <a:moveTo>
                    <a:pt x="30657992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30657992" y="3606800"/>
                  </a:lnTo>
                  <a:lnTo>
                    <a:pt x="29616592" y="1803400"/>
                  </a:lnTo>
                  <a:close/>
                </a:path>
              </a:pathLst>
            </a:custGeom>
            <a:solidFill>
              <a:srgbClr val="377837"/>
            </a:solid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419863" y="7056681"/>
            <a:ext cx="13661260" cy="1484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82"/>
              </a:lnSpc>
            </a:pPr>
            <a:r>
              <a:rPr lang="en-US" sz="4602" spc="2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21 &amp; 23 JUILLET</a:t>
            </a:r>
          </a:p>
          <a:p>
            <a:pPr algn="just">
              <a:lnSpc>
                <a:spcPts val="5982"/>
              </a:lnSpc>
            </a:pPr>
            <a:r>
              <a:rPr lang="en-US" sz="4602" spc="2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8H30 - 12H00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7548567" y="1378036"/>
            <a:ext cx="9683918" cy="7538995"/>
          </a:xfrm>
          <a:custGeom>
            <a:avLst/>
            <a:gdLst/>
            <a:ahLst/>
            <a:cxnLst/>
            <a:rect r="r" b="b" t="t" l="l"/>
            <a:pathLst>
              <a:path h="7538995" w="9683918">
                <a:moveTo>
                  <a:pt x="0" y="0"/>
                </a:moveTo>
                <a:lnTo>
                  <a:pt x="9683917" y="0"/>
                </a:lnTo>
                <a:lnTo>
                  <a:pt x="9683917" y="7538995"/>
                </a:lnTo>
                <a:lnTo>
                  <a:pt x="0" y="753899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-1663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1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66167" y="-995286"/>
            <a:ext cx="16837494" cy="12165089"/>
          </a:xfrm>
          <a:custGeom>
            <a:avLst/>
            <a:gdLst/>
            <a:ahLst/>
            <a:cxnLst/>
            <a:rect r="r" b="b" t="t" l="l"/>
            <a:pathLst>
              <a:path h="12165089" w="16837494">
                <a:moveTo>
                  <a:pt x="0" y="0"/>
                </a:moveTo>
                <a:lnTo>
                  <a:pt x="16837494" y="0"/>
                </a:lnTo>
                <a:lnTo>
                  <a:pt x="16837494" y="12165089"/>
                </a:lnTo>
                <a:lnTo>
                  <a:pt x="0" y="1216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l="-39534" t="-20824" r="-130905" b="-1496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-4195290" y="6864529"/>
            <a:ext cx="10943086" cy="1762479"/>
            <a:chOff x="0" y="0"/>
            <a:chExt cx="22394323" cy="3606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94323" cy="3606800"/>
            </a:xfrm>
            <a:custGeom>
              <a:avLst/>
              <a:gdLst/>
              <a:ahLst/>
              <a:cxnLst/>
              <a:rect r="r" b="b" t="t" l="l"/>
              <a:pathLst>
                <a:path h="3606800" w="22394323">
                  <a:moveTo>
                    <a:pt x="22394323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22394323" y="3606800"/>
                  </a:lnTo>
                  <a:lnTo>
                    <a:pt x="21352923" y="1803400"/>
                  </a:lnTo>
                  <a:close/>
                </a:path>
              </a:pathLst>
            </a:custGeom>
            <a:solidFill>
              <a:srgbClr val="377837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9312258" y="-1617255"/>
            <a:ext cx="9189812" cy="11469915"/>
            <a:chOff x="0" y="0"/>
            <a:chExt cx="37652477" cy="4699450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1" y="0"/>
              <a:ext cx="37652523" cy="46994573"/>
            </a:xfrm>
            <a:custGeom>
              <a:avLst/>
              <a:gdLst/>
              <a:ahLst/>
              <a:cxnLst/>
              <a:rect r="r" b="b" t="t" l="l"/>
              <a:pathLst>
                <a:path h="46994573" w="37652523">
                  <a:moveTo>
                    <a:pt x="29519317" y="0"/>
                  </a:moveTo>
                  <a:cubicBezTo>
                    <a:pt x="26015007" y="127"/>
                    <a:pt x="23156617" y="2199640"/>
                    <a:pt x="23156617" y="2199640"/>
                  </a:cubicBezTo>
                  <a:cubicBezTo>
                    <a:pt x="23156617" y="2199640"/>
                    <a:pt x="8066603" y="12061698"/>
                    <a:pt x="2482032" y="17052037"/>
                  </a:cubicBezTo>
                  <a:cubicBezTo>
                    <a:pt x="-3102539" y="22042375"/>
                    <a:pt x="2482032" y="30003369"/>
                    <a:pt x="2482032" y="30003369"/>
                  </a:cubicBezTo>
                  <a:lnTo>
                    <a:pt x="14601642" y="46994573"/>
                  </a:lnTo>
                  <a:lnTo>
                    <a:pt x="37652523" y="46994573"/>
                  </a:lnTo>
                  <a:lnTo>
                    <a:pt x="37652523" y="5526659"/>
                  </a:lnTo>
                  <a:lnTo>
                    <a:pt x="34790831" y="2026793"/>
                  </a:lnTo>
                  <a:cubicBezTo>
                    <a:pt x="33048646" y="511302"/>
                    <a:pt x="31209177" y="0"/>
                    <a:pt x="29519696" y="0"/>
                  </a:cubicBezTo>
                  <a:close/>
                </a:path>
              </a:pathLst>
            </a:custGeom>
            <a:solidFill>
              <a:srgbClr val="377836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9711041" y="-1617255"/>
            <a:ext cx="9189812" cy="11469915"/>
            <a:chOff x="0" y="0"/>
            <a:chExt cx="37652477" cy="4699450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71" y="0"/>
              <a:ext cx="37652523" cy="46994573"/>
            </a:xfrm>
            <a:custGeom>
              <a:avLst/>
              <a:gdLst/>
              <a:ahLst/>
              <a:cxnLst/>
              <a:rect r="r" b="b" t="t" l="l"/>
              <a:pathLst>
                <a:path h="46994573" w="37652523">
                  <a:moveTo>
                    <a:pt x="29519317" y="0"/>
                  </a:moveTo>
                  <a:cubicBezTo>
                    <a:pt x="26015007" y="127"/>
                    <a:pt x="23156617" y="2199640"/>
                    <a:pt x="23156617" y="2199640"/>
                  </a:cubicBezTo>
                  <a:cubicBezTo>
                    <a:pt x="23156617" y="2199640"/>
                    <a:pt x="8066603" y="12061698"/>
                    <a:pt x="2482032" y="17052037"/>
                  </a:cubicBezTo>
                  <a:cubicBezTo>
                    <a:pt x="-3102539" y="22042375"/>
                    <a:pt x="2482032" y="30003369"/>
                    <a:pt x="2482032" y="30003369"/>
                  </a:cubicBezTo>
                  <a:lnTo>
                    <a:pt x="14601642" y="46994573"/>
                  </a:lnTo>
                  <a:lnTo>
                    <a:pt x="37652523" y="46994573"/>
                  </a:lnTo>
                  <a:lnTo>
                    <a:pt x="37652523" y="5526659"/>
                  </a:lnTo>
                  <a:lnTo>
                    <a:pt x="34790831" y="2026793"/>
                  </a:lnTo>
                  <a:cubicBezTo>
                    <a:pt x="33048646" y="511302"/>
                    <a:pt x="31209177" y="0"/>
                    <a:pt x="29519696" y="0"/>
                  </a:cubicBezTo>
                  <a:close/>
                </a:path>
              </a:pathLst>
            </a:custGeom>
            <a:blipFill>
              <a:blip r:embed="rId3"/>
              <a:stretch>
                <a:fillRect l="-20336" t="0" r="-6688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-266167" y="8917031"/>
            <a:ext cx="18820335" cy="1753976"/>
            <a:chOff x="0" y="0"/>
            <a:chExt cx="25093779" cy="2338634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25093779" cy="1202416"/>
              <a:chOff x="0" y="0"/>
              <a:chExt cx="4956796" cy="237514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4956796" cy="237514"/>
              </a:xfrm>
              <a:custGeom>
                <a:avLst/>
                <a:gdLst/>
                <a:ahLst/>
                <a:cxnLst/>
                <a:rect r="r" b="b" t="t" l="l"/>
                <a:pathLst>
                  <a:path h="23751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237514"/>
                    </a:lnTo>
                    <a:lnTo>
                      <a:pt x="0" y="237514"/>
                    </a:lnTo>
                    <a:close/>
                  </a:path>
                </a:pathLst>
              </a:custGeom>
              <a:solidFill>
                <a:srgbClr val="E4002B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66675"/>
                <a:ext cx="4956796" cy="3041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0" y="292100"/>
              <a:ext cx="25093779" cy="2046534"/>
              <a:chOff x="0" y="0"/>
              <a:chExt cx="4956796" cy="404254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956796" cy="404254"/>
              </a:xfrm>
              <a:custGeom>
                <a:avLst/>
                <a:gdLst/>
                <a:ahLst/>
                <a:cxnLst/>
                <a:rect r="r" b="b" t="t" l="l"/>
                <a:pathLst>
                  <a:path h="40425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404254"/>
                    </a:lnTo>
                    <a:lnTo>
                      <a:pt x="0" y="40425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66675"/>
                <a:ext cx="4956796" cy="47092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</p:grpSp>
      <p:grpSp>
        <p:nvGrpSpPr>
          <p:cNvPr name="Group 16" id="16"/>
          <p:cNvGrpSpPr/>
          <p:nvPr/>
        </p:nvGrpSpPr>
        <p:grpSpPr>
          <a:xfrm rot="0">
            <a:off x="16281287" y="9258300"/>
            <a:ext cx="1762429" cy="794066"/>
            <a:chOff x="0" y="0"/>
            <a:chExt cx="2349905" cy="105875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149901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825130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507045" y="0"/>
              <a:ext cx="676111" cy="540889"/>
            </a:xfrm>
            <a:custGeom>
              <a:avLst/>
              <a:gdLst/>
              <a:ahLst/>
              <a:cxnLst/>
              <a:rect r="r" b="b" t="t" l="l"/>
              <a:pathLst>
                <a:path h="540889" w="676111">
                  <a:moveTo>
                    <a:pt x="0" y="0"/>
                  </a:moveTo>
                  <a:lnTo>
                    <a:pt x="676111" y="0"/>
                  </a:lnTo>
                  <a:lnTo>
                    <a:pt x="676111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0" y="636215"/>
              <a:ext cx="2349905" cy="4225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18"/>
                </a:lnSpc>
              </a:pPr>
              <a:r>
                <a:rPr lang="en-US" sz="176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@PSPKingston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0" y="9287624"/>
            <a:ext cx="18288000" cy="802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5132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rPr>
              <a:t>HEALTHPROMOTIONKINGSTON@CFMWS.COM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-57150" y="9217448"/>
            <a:ext cx="1906494" cy="971550"/>
          </a:xfrm>
          <a:custGeom>
            <a:avLst/>
            <a:gdLst/>
            <a:ahLst/>
            <a:cxnLst/>
            <a:rect r="r" b="b" t="t" l="l"/>
            <a:pathLst>
              <a:path h="971550" w="1906494">
                <a:moveTo>
                  <a:pt x="0" y="0"/>
                </a:moveTo>
                <a:lnTo>
                  <a:pt x="1906494" y="0"/>
                </a:lnTo>
                <a:lnTo>
                  <a:pt x="1906494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3490" r="0" b="-23871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5400000">
            <a:off x="11887486" y="3941945"/>
            <a:ext cx="9291482" cy="658691"/>
          </a:xfrm>
          <a:custGeom>
            <a:avLst/>
            <a:gdLst/>
            <a:ahLst/>
            <a:cxnLst/>
            <a:rect r="r" b="b" t="t" l="l"/>
            <a:pathLst>
              <a:path h="658691" w="9291482">
                <a:moveTo>
                  <a:pt x="0" y="0"/>
                </a:moveTo>
                <a:lnTo>
                  <a:pt x="9291482" y="0"/>
                </a:lnTo>
                <a:lnTo>
                  <a:pt x="9291482" y="658690"/>
                </a:lnTo>
                <a:lnTo>
                  <a:pt x="0" y="6586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-14678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857488" y="1775826"/>
            <a:ext cx="11043365" cy="7141205"/>
          </a:xfrm>
          <a:custGeom>
            <a:avLst/>
            <a:gdLst/>
            <a:ahLst/>
            <a:cxnLst/>
            <a:rect r="r" b="b" t="t" l="l"/>
            <a:pathLst>
              <a:path h="7141205" w="11043365">
                <a:moveTo>
                  <a:pt x="0" y="0"/>
                </a:moveTo>
                <a:lnTo>
                  <a:pt x="11043365" y="0"/>
                </a:lnTo>
                <a:lnTo>
                  <a:pt x="11043365" y="7141205"/>
                </a:lnTo>
                <a:lnTo>
                  <a:pt x="0" y="71412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47148" r="-55132" b="-12785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419863" y="409345"/>
            <a:ext cx="1232549" cy="1191464"/>
          </a:xfrm>
          <a:custGeom>
            <a:avLst/>
            <a:gdLst/>
            <a:ahLst/>
            <a:cxnLst/>
            <a:rect r="r" b="b" t="t" l="l"/>
            <a:pathLst>
              <a:path h="1191464" w="1232549">
                <a:moveTo>
                  <a:pt x="0" y="0"/>
                </a:moveTo>
                <a:lnTo>
                  <a:pt x="1232549" y="0"/>
                </a:lnTo>
                <a:lnTo>
                  <a:pt x="1232549" y="1191465"/>
                </a:lnTo>
                <a:lnTo>
                  <a:pt x="0" y="11914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419863" y="5429824"/>
            <a:ext cx="11158562" cy="1015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699"/>
              </a:lnSpc>
            </a:pPr>
            <a:r>
              <a:rPr lang="en-US" sz="7699" spc="40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WORKSHOP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19863" y="6970321"/>
            <a:ext cx="5581325" cy="171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92"/>
              </a:lnSpc>
            </a:pPr>
            <a:r>
              <a:rPr lang="en-US" sz="530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12 AUGUST</a:t>
            </a:r>
          </a:p>
          <a:p>
            <a:pPr algn="just">
              <a:lnSpc>
                <a:spcPts val="6892"/>
              </a:lnSpc>
            </a:pPr>
            <a:r>
              <a:rPr lang="en-US" sz="530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0800-1600 HRS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19863" y="2482999"/>
            <a:ext cx="16734781" cy="2946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1466"/>
              </a:lnSpc>
            </a:pPr>
            <a:r>
              <a:rPr lang="en-US" sz="10716" spc="56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RESPECT</a:t>
            </a:r>
          </a:p>
          <a:p>
            <a:pPr algn="just">
              <a:lnSpc>
                <a:spcPts val="11466"/>
              </a:lnSpc>
            </a:pPr>
            <a:r>
              <a:rPr lang="en-US" sz="10716" spc="56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 THE CAF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063416" y="516993"/>
            <a:ext cx="3935728" cy="1131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39"/>
              </a:lnSpc>
            </a:pPr>
            <a:r>
              <a:rPr lang="en-US" sz="3751" spc="22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HEALTH</a:t>
            </a:r>
          </a:p>
          <a:p>
            <a:pPr algn="just">
              <a:lnSpc>
                <a:spcPts val="4539"/>
              </a:lnSpc>
            </a:pPr>
            <a:r>
              <a:rPr lang="en-US" sz="3751" spc="22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PROMOTION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1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66167" y="-995286"/>
            <a:ext cx="16837494" cy="12165089"/>
          </a:xfrm>
          <a:custGeom>
            <a:avLst/>
            <a:gdLst/>
            <a:ahLst/>
            <a:cxnLst/>
            <a:rect r="r" b="b" t="t" l="l"/>
            <a:pathLst>
              <a:path h="12165089" w="16837494">
                <a:moveTo>
                  <a:pt x="0" y="0"/>
                </a:moveTo>
                <a:lnTo>
                  <a:pt x="16837494" y="0"/>
                </a:lnTo>
                <a:lnTo>
                  <a:pt x="16837494" y="12165089"/>
                </a:lnTo>
                <a:lnTo>
                  <a:pt x="0" y="1216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l="-39534" t="-20824" r="-130905" b="-1496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-4195290" y="6864529"/>
            <a:ext cx="10943086" cy="1762479"/>
            <a:chOff x="0" y="0"/>
            <a:chExt cx="22394323" cy="3606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94323" cy="3606800"/>
            </a:xfrm>
            <a:custGeom>
              <a:avLst/>
              <a:gdLst/>
              <a:ahLst/>
              <a:cxnLst/>
              <a:rect r="r" b="b" t="t" l="l"/>
              <a:pathLst>
                <a:path h="3606800" w="22394323">
                  <a:moveTo>
                    <a:pt x="22394323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22394323" y="3606800"/>
                  </a:lnTo>
                  <a:lnTo>
                    <a:pt x="21352923" y="1803400"/>
                  </a:lnTo>
                  <a:close/>
                </a:path>
              </a:pathLst>
            </a:custGeom>
            <a:solidFill>
              <a:srgbClr val="377837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9312258" y="-1617255"/>
            <a:ext cx="9189812" cy="11469915"/>
            <a:chOff x="0" y="0"/>
            <a:chExt cx="37652477" cy="4699450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1" y="0"/>
              <a:ext cx="37652523" cy="46994573"/>
            </a:xfrm>
            <a:custGeom>
              <a:avLst/>
              <a:gdLst/>
              <a:ahLst/>
              <a:cxnLst/>
              <a:rect r="r" b="b" t="t" l="l"/>
              <a:pathLst>
                <a:path h="46994573" w="37652523">
                  <a:moveTo>
                    <a:pt x="29519317" y="0"/>
                  </a:moveTo>
                  <a:cubicBezTo>
                    <a:pt x="26015007" y="127"/>
                    <a:pt x="23156617" y="2199640"/>
                    <a:pt x="23156617" y="2199640"/>
                  </a:cubicBezTo>
                  <a:cubicBezTo>
                    <a:pt x="23156617" y="2199640"/>
                    <a:pt x="8066603" y="12061698"/>
                    <a:pt x="2482032" y="17052037"/>
                  </a:cubicBezTo>
                  <a:cubicBezTo>
                    <a:pt x="-3102539" y="22042375"/>
                    <a:pt x="2482032" y="30003369"/>
                    <a:pt x="2482032" y="30003369"/>
                  </a:cubicBezTo>
                  <a:lnTo>
                    <a:pt x="14601642" y="46994573"/>
                  </a:lnTo>
                  <a:lnTo>
                    <a:pt x="37652523" y="46994573"/>
                  </a:lnTo>
                  <a:lnTo>
                    <a:pt x="37652523" y="5526659"/>
                  </a:lnTo>
                  <a:lnTo>
                    <a:pt x="34790831" y="2026793"/>
                  </a:lnTo>
                  <a:cubicBezTo>
                    <a:pt x="33048646" y="511302"/>
                    <a:pt x="31209177" y="0"/>
                    <a:pt x="29519696" y="0"/>
                  </a:cubicBezTo>
                  <a:close/>
                </a:path>
              </a:pathLst>
            </a:custGeom>
            <a:solidFill>
              <a:srgbClr val="377836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9711041" y="-1617255"/>
            <a:ext cx="9189812" cy="11469915"/>
            <a:chOff x="0" y="0"/>
            <a:chExt cx="37652477" cy="4699450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71" y="0"/>
              <a:ext cx="37652523" cy="46994573"/>
            </a:xfrm>
            <a:custGeom>
              <a:avLst/>
              <a:gdLst/>
              <a:ahLst/>
              <a:cxnLst/>
              <a:rect r="r" b="b" t="t" l="l"/>
              <a:pathLst>
                <a:path h="46994573" w="37652523">
                  <a:moveTo>
                    <a:pt x="29519317" y="0"/>
                  </a:moveTo>
                  <a:cubicBezTo>
                    <a:pt x="26015007" y="127"/>
                    <a:pt x="23156617" y="2199640"/>
                    <a:pt x="23156617" y="2199640"/>
                  </a:cubicBezTo>
                  <a:cubicBezTo>
                    <a:pt x="23156617" y="2199640"/>
                    <a:pt x="8066603" y="12061698"/>
                    <a:pt x="2482032" y="17052037"/>
                  </a:cubicBezTo>
                  <a:cubicBezTo>
                    <a:pt x="-3102539" y="22042375"/>
                    <a:pt x="2482032" y="30003369"/>
                    <a:pt x="2482032" y="30003369"/>
                  </a:cubicBezTo>
                  <a:lnTo>
                    <a:pt x="14601642" y="46994573"/>
                  </a:lnTo>
                  <a:lnTo>
                    <a:pt x="37652523" y="46994573"/>
                  </a:lnTo>
                  <a:lnTo>
                    <a:pt x="37652523" y="5526659"/>
                  </a:lnTo>
                  <a:lnTo>
                    <a:pt x="34790831" y="2026793"/>
                  </a:lnTo>
                  <a:cubicBezTo>
                    <a:pt x="33048646" y="511302"/>
                    <a:pt x="31209177" y="0"/>
                    <a:pt x="29519696" y="0"/>
                  </a:cubicBezTo>
                  <a:close/>
                </a:path>
              </a:pathLst>
            </a:custGeom>
            <a:blipFill>
              <a:blip r:embed="rId3"/>
              <a:stretch>
                <a:fillRect l="-20336" t="0" r="-6688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-266167" y="8917031"/>
            <a:ext cx="18820335" cy="1753976"/>
            <a:chOff x="0" y="0"/>
            <a:chExt cx="25093779" cy="2338634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25093779" cy="1202416"/>
              <a:chOff x="0" y="0"/>
              <a:chExt cx="4956796" cy="237514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4956796" cy="237514"/>
              </a:xfrm>
              <a:custGeom>
                <a:avLst/>
                <a:gdLst/>
                <a:ahLst/>
                <a:cxnLst/>
                <a:rect r="r" b="b" t="t" l="l"/>
                <a:pathLst>
                  <a:path h="23751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237514"/>
                    </a:lnTo>
                    <a:lnTo>
                      <a:pt x="0" y="237514"/>
                    </a:lnTo>
                    <a:close/>
                  </a:path>
                </a:pathLst>
              </a:custGeom>
              <a:solidFill>
                <a:srgbClr val="E4002B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66675"/>
                <a:ext cx="4956796" cy="3041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0" y="292100"/>
              <a:ext cx="25093779" cy="2046534"/>
              <a:chOff x="0" y="0"/>
              <a:chExt cx="4956796" cy="404254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956796" cy="404254"/>
              </a:xfrm>
              <a:custGeom>
                <a:avLst/>
                <a:gdLst/>
                <a:ahLst/>
                <a:cxnLst/>
                <a:rect r="r" b="b" t="t" l="l"/>
                <a:pathLst>
                  <a:path h="404254" w="4956796">
                    <a:moveTo>
                      <a:pt x="0" y="0"/>
                    </a:moveTo>
                    <a:lnTo>
                      <a:pt x="4956796" y="0"/>
                    </a:lnTo>
                    <a:lnTo>
                      <a:pt x="4956796" y="404254"/>
                    </a:lnTo>
                    <a:lnTo>
                      <a:pt x="0" y="40425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66675"/>
                <a:ext cx="4956796" cy="47092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8"/>
                  </a:lnSpc>
                </a:pPr>
              </a:p>
            </p:txBody>
          </p:sp>
        </p:grpSp>
      </p:grpSp>
      <p:grpSp>
        <p:nvGrpSpPr>
          <p:cNvPr name="Group 16" id="16"/>
          <p:cNvGrpSpPr/>
          <p:nvPr/>
        </p:nvGrpSpPr>
        <p:grpSpPr>
          <a:xfrm rot="0">
            <a:off x="16281287" y="9258300"/>
            <a:ext cx="1762429" cy="794066"/>
            <a:chOff x="0" y="0"/>
            <a:chExt cx="2349905" cy="105875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149901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825130" y="0"/>
              <a:ext cx="540889" cy="540889"/>
            </a:xfrm>
            <a:custGeom>
              <a:avLst/>
              <a:gdLst/>
              <a:ahLst/>
              <a:cxnLst/>
              <a:rect r="r" b="b" t="t" l="l"/>
              <a:pathLst>
                <a:path h="540889" w="540889">
                  <a:moveTo>
                    <a:pt x="0" y="0"/>
                  </a:moveTo>
                  <a:lnTo>
                    <a:pt x="540889" y="0"/>
                  </a:lnTo>
                  <a:lnTo>
                    <a:pt x="540889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507045" y="0"/>
              <a:ext cx="676111" cy="540889"/>
            </a:xfrm>
            <a:custGeom>
              <a:avLst/>
              <a:gdLst/>
              <a:ahLst/>
              <a:cxnLst/>
              <a:rect r="r" b="b" t="t" l="l"/>
              <a:pathLst>
                <a:path h="540889" w="676111">
                  <a:moveTo>
                    <a:pt x="0" y="0"/>
                  </a:moveTo>
                  <a:lnTo>
                    <a:pt x="676111" y="0"/>
                  </a:lnTo>
                  <a:lnTo>
                    <a:pt x="676111" y="540889"/>
                  </a:lnTo>
                  <a:lnTo>
                    <a:pt x="0" y="54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0" y="636215"/>
              <a:ext cx="2349905" cy="4225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18"/>
                </a:lnSpc>
              </a:pPr>
              <a:r>
                <a:rPr lang="en-US" sz="176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@PSPKingston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0" y="9287624"/>
            <a:ext cx="18288000" cy="802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5132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rPr>
              <a:t>HEALTHPROMOTIONKINGSTON@CFMWS.COM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-57150" y="9217448"/>
            <a:ext cx="1906494" cy="971550"/>
          </a:xfrm>
          <a:custGeom>
            <a:avLst/>
            <a:gdLst/>
            <a:ahLst/>
            <a:cxnLst/>
            <a:rect r="r" b="b" t="t" l="l"/>
            <a:pathLst>
              <a:path h="971550" w="1906494">
                <a:moveTo>
                  <a:pt x="0" y="0"/>
                </a:moveTo>
                <a:lnTo>
                  <a:pt x="1906494" y="0"/>
                </a:lnTo>
                <a:lnTo>
                  <a:pt x="1906494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3490" r="0" b="-23871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5400000">
            <a:off x="11887486" y="3941945"/>
            <a:ext cx="9291482" cy="658691"/>
          </a:xfrm>
          <a:custGeom>
            <a:avLst/>
            <a:gdLst/>
            <a:ahLst/>
            <a:cxnLst/>
            <a:rect r="r" b="b" t="t" l="l"/>
            <a:pathLst>
              <a:path h="658691" w="9291482">
                <a:moveTo>
                  <a:pt x="0" y="0"/>
                </a:moveTo>
                <a:lnTo>
                  <a:pt x="9291482" y="0"/>
                </a:lnTo>
                <a:lnTo>
                  <a:pt x="9291482" y="658690"/>
                </a:lnTo>
                <a:lnTo>
                  <a:pt x="0" y="6586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-14678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857488" y="1775826"/>
            <a:ext cx="11043365" cy="7141205"/>
          </a:xfrm>
          <a:custGeom>
            <a:avLst/>
            <a:gdLst/>
            <a:ahLst/>
            <a:cxnLst/>
            <a:rect r="r" b="b" t="t" l="l"/>
            <a:pathLst>
              <a:path h="7141205" w="11043365">
                <a:moveTo>
                  <a:pt x="0" y="0"/>
                </a:moveTo>
                <a:lnTo>
                  <a:pt x="11043365" y="0"/>
                </a:lnTo>
                <a:lnTo>
                  <a:pt x="11043365" y="7141205"/>
                </a:lnTo>
                <a:lnTo>
                  <a:pt x="0" y="71412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47148" r="-55132" b="-12785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419863" y="409345"/>
            <a:ext cx="1232549" cy="1191464"/>
          </a:xfrm>
          <a:custGeom>
            <a:avLst/>
            <a:gdLst/>
            <a:ahLst/>
            <a:cxnLst/>
            <a:rect r="r" b="b" t="t" l="l"/>
            <a:pathLst>
              <a:path h="1191464" w="1232549">
                <a:moveTo>
                  <a:pt x="0" y="0"/>
                </a:moveTo>
                <a:lnTo>
                  <a:pt x="1232549" y="0"/>
                </a:lnTo>
                <a:lnTo>
                  <a:pt x="1232549" y="1191465"/>
                </a:lnTo>
                <a:lnTo>
                  <a:pt x="0" y="11914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427721" y="2573313"/>
            <a:ext cx="11158562" cy="1015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699"/>
              </a:lnSpc>
            </a:pPr>
            <a:r>
              <a:rPr lang="en-US" sz="7699" spc="40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ATTELIER :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19863" y="6970321"/>
            <a:ext cx="4976000" cy="171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92"/>
              </a:lnSpc>
            </a:pPr>
            <a:r>
              <a:rPr lang="en-US" sz="530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12 AOÛT</a:t>
            </a:r>
          </a:p>
          <a:p>
            <a:pPr algn="just">
              <a:lnSpc>
                <a:spcPts val="6892"/>
              </a:lnSpc>
            </a:pPr>
            <a:r>
              <a:rPr lang="en-US" sz="530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08H00-16H00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27721" y="3988968"/>
            <a:ext cx="16734781" cy="2189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578"/>
              </a:lnSpc>
            </a:pPr>
            <a:r>
              <a:rPr lang="en-US" sz="8016" spc="42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 RESPECT AU</a:t>
            </a:r>
          </a:p>
          <a:p>
            <a:pPr algn="just">
              <a:lnSpc>
                <a:spcPts val="8578"/>
              </a:lnSpc>
            </a:pPr>
            <a:r>
              <a:rPr lang="en-US" sz="8016" spc="42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SEIN DES FAC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063416" y="516993"/>
            <a:ext cx="3935728" cy="1131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39"/>
              </a:lnSpc>
            </a:pPr>
            <a:r>
              <a:rPr lang="en-US" sz="3751" spc="22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PROMOTION DE LA SANTÉ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DAHExvbUu8A</dc:identifier>
  <dcterms:modified xsi:type="dcterms:W3CDTF">2011-08-01T06:04:30Z</dcterms:modified>
  <cp:revision>1</cp:revision>
  <dc:title>Jul &amp; Aug 2026 HP Screens Unit Reps</dc:title>
</cp:coreProperties>
</file>