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4"/>
  </p:sldMasterIdLst>
  <p:sldIdLst>
    <p:sldId id="256" r:id="rId5"/>
  </p:sldIdLst>
  <p:sldSz cx="9144000" cy="6858000" type="letter"/>
  <p:notesSz cx="6858000" cy="9144000"/>
  <p:embeddedFontLst>
    <p:embeddedFont>
      <p:font typeface="Arial Narrow" panose="020B0606020202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16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 showGuides="1">
      <p:cViewPr varScale="1">
        <p:scale>
          <a:sx n="123" d="100"/>
          <a:sy n="123" d="100"/>
        </p:scale>
        <p:origin x="1254" y="102"/>
      </p:cViewPr>
      <p:guideLst>
        <p:guide orient="horz" pos="572"/>
        <p:guide pos="16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unset in the background&#10;&#10;Description automatically generated">
            <a:extLst>
              <a:ext uri="{FF2B5EF4-FFF2-40B4-BE49-F238E27FC236}">
                <a16:creationId xmlns:a16="http://schemas.microsoft.com/office/drawing/2014/main" id="{5A20A52E-C396-3747-90A6-D6E3AC16DB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68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3AA884-0E7C-D244-B262-E61CE1C344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31235" y="506141"/>
            <a:ext cx="6724506" cy="5198920"/>
          </a:xfrm>
          <a:prstGeom prst="rect">
            <a:avLst/>
          </a:prstGeom>
        </p:spPr>
      </p:pic>
      <p:pic>
        <p:nvPicPr>
          <p:cNvPr id="9" name="Picture 8" descr="A computer generated image of a keyboard&#10;&#10;Description automatically generated">
            <a:extLst>
              <a:ext uri="{FF2B5EF4-FFF2-40B4-BE49-F238E27FC236}">
                <a16:creationId xmlns:a16="http://schemas.microsoft.com/office/drawing/2014/main" id="{9175A55D-CE22-0748-8EC2-368743B145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68880" y="1968945"/>
            <a:ext cx="4257040" cy="7391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C1A71F-BC39-CE40-A237-D65493A1BBA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" y="0"/>
            <a:ext cx="9190591" cy="1828800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718E10D-D482-4044-8C38-277FF1BAE19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58710" y="522127"/>
            <a:ext cx="1056640" cy="25992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3821028-BF7C-234D-A318-68E395150BB3}"/>
              </a:ext>
            </a:extLst>
          </p:cNvPr>
          <p:cNvSpPr/>
          <p:nvPr userDrawn="1"/>
        </p:nvSpPr>
        <p:spPr>
          <a:xfrm>
            <a:off x="-139148" y="-109330"/>
            <a:ext cx="506896" cy="7275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8AED6C-D37B-EB40-B714-478C61C10606}"/>
              </a:ext>
            </a:extLst>
          </p:cNvPr>
          <p:cNvSpPr/>
          <p:nvPr userDrawn="1"/>
        </p:nvSpPr>
        <p:spPr>
          <a:xfrm>
            <a:off x="8786190" y="-168964"/>
            <a:ext cx="655983" cy="7358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9CEB64-ABB1-B549-9D77-1BEA38A4D835}"/>
              </a:ext>
            </a:extLst>
          </p:cNvPr>
          <p:cNvSpPr/>
          <p:nvPr userDrawn="1"/>
        </p:nvSpPr>
        <p:spPr>
          <a:xfrm rot="16200000">
            <a:off x="4311927" y="-4673049"/>
            <a:ext cx="496957" cy="9445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9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D978-B9A6-8842-A492-D1E5A73B0E11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B6198-947B-C745-B7E3-58752B575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68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D978-B9A6-8842-A492-D1E5A73B0E11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B6198-947B-C745-B7E3-58752B575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4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D978-B9A6-8842-A492-D1E5A73B0E11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B6198-947B-C745-B7E3-58752B575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85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D978-B9A6-8842-A492-D1E5A73B0E11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B6198-947B-C745-B7E3-58752B575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4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D978-B9A6-8842-A492-D1E5A73B0E11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B6198-947B-C745-B7E3-58752B575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2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D978-B9A6-8842-A492-D1E5A73B0E11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B6198-947B-C745-B7E3-58752B575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65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D978-B9A6-8842-A492-D1E5A73B0E11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B6198-947B-C745-B7E3-58752B575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9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D978-B9A6-8842-A492-D1E5A73B0E11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B6198-947B-C745-B7E3-58752B575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05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D978-B9A6-8842-A492-D1E5A73B0E11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B6198-947B-C745-B7E3-58752B575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98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D978-B9A6-8842-A492-D1E5A73B0E11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B6198-947B-C745-B7E3-58752B575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25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unset in the background&#10;&#10;Description automatically generated">
            <a:extLst>
              <a:ext uri="{FF2B5EF4-FFF2-40B4-BE49-F238E27FC236}">
                <a16:creationId xmlns:a16="http://schemas.microsoft.com/office/drawing/2014/main" id="{DFDDB0EB-A0D4-FB4C-9B2F-64E94AB1B61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44A7A7-20AD-3F42-A648-B15DB6F18D4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55982" y="-1156301"/>
            <a:ext cx="8399119" cy="64936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2D978-B9A6-8842-A492-D1E5A73B0E11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B6198-947B-C745-B7E3-58752B575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6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B568539-DF0A-2C48-890C-4972DC07CBE2}"/>
              </a:ext>
            </a:extLst>
          </p:cNvPr>
          <p:cNvSpPr txBox="1">
            <a:spLocks/>
          </p:cNvSpPr>
          <p:nvPr/>
        </p:nvSpPr>
        <p:spPr>
          <a:xfrm>
            <a:off x="1369035" y="3778322"/>
            <a:ext cx="3131820" cy="304123"/>
          </a:xfrm>
          <a:prstGeom prst="rect">
            <a:avLst/>
          </a:prstGeom>
        </p:spPr>
        <p:txBody>
          <a:bodyPr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Aft>
                <a:spcPts val="100"/>
              </a:spcAft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THIS CERTIFIES </a:t>
            </a:r>
          </a:p>
          <a:p>
            <a:pPr>
              <a:lnSpc>
                <a:spcPct val="80000"/>
              </a:lnSpc>
              <a:spcAft>
                <a:spcPts val="100"/>
              </a:spcAft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4EF9450-7845-D947-A5FD-0815715F68ED}"/>
              </a:ext>
            </a:extLst>
          </p:cNvPr>
          <p:cNvSpPr txBox="1">
            <a:spLocks/>
          </p:cNvSpPr>
          <p:nvPr/>
        </p:nvSpPr>
        <p:spPr>
          <a:xfrm>
            <a:off x="1221382" y="4099763"/>
            <a:ext cx="6858000" cy="59016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Fertigo Pro Script" panose="0200050000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Jane Smith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CB185A8-1B53-D64F-B6E0-CD3AB291C70E}"/>
              </a:ext>
            </a:extLst>
          </p:cNvPr>
          <p:cNvSpPr txBox="1">
            <a:spLocks/>
          </p:cNvSpPr>
          <p:nvPr/>
        </p:nvSpPr>
        <p:spPr>
          <a:xfrm>
            <a:off x="4681207" y="3778322"/>
            <a:ext cx="3168332" cy="3041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  <a:spcAft>
                <a:spcPts val="100"/>
              </a:spcAft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CECI CERTIFIE </a:t>
            </a:r>
          </a:p>
          <a:p>
            <a:pPr algn="l">
              <a:lnSpc>
                <a:spcPct val="80000"/>
              </a:lnSpc>
              <a:spcAft>
                <a:spcPts val="100"/>
              </a:spcAft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CC239F-5744-4749-B1DC-94314130026D}"/>
              </a:ext>
            </a:extLst>
          </p:cNvPr>
          <p:cNvSpPr txBox="1">
            <a:spLocks/>
          </p:cNvSpPr>
          <p:nvPr/>
        </p:nvSpPr>
        <p:spPr>
          <a:xfrm>
            <a:off x="1369035" y="4720269"/>
            <a:ext cx="3131820" cy="304123"/>
          </a:xfrm>
          <a:prstGeom prst="rect">
            <a:avLst/>
          </a:prstGeom>
        </p:spPr>
        <p:txBody>
          <a:bodyPr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Aft>
                <a:spcPts val="100"/>
              </a:spcAft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HAS SUCCESSFULLY </a:t>
            </a:r>
          </a:p>
          <a:p>
            <a:pPr>
              <a:lnSpc>
                <a:spcPct val="80000"/>
              </a:lnSpc>
              <a:spcAft>
                <a:spcPts val="100"/>
              </a:spcAft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CFCB1B-DC8F-4546-9CC3-CC10D381072F}"/>
              </a:ext>
            </a:extLst>
          </p:cNvPr>
          <p:cNvSpPr txBox="1">
            <a:spLocks/>
          </p:cNvSpPr>
          <p:nvPr/>
        </p:nvSpPr>
        <p:spPr>
          <a:xfrm>
            <a:off x="4681207" y="4720268"/>
            <a:ext cx="3168332" cy="3041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  <a:spcAft>
                <a:spcPts val="100"/>
              </a:spcAft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 COMPLÉTÉ </a:t>
            </a:r>
          </a:p>
          <a:p>
            <a:pPr algn="l">
              <a:lnSpc>
                <a:spcPct val="80000"/>
              </a:lnSpc>
              <a:spcAft>
                <a:spcPts val="100"/>
              </a:spcAft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AVEC SUCCÈS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383814F-2C22-9D42-AFA5-293C28E8FCB6}"/>
              </a:ext>
            </a:extLst>
          </p:cNvPr>
          <p:cNvSpPr txBox="1">
            <a:spLocks/>
          </p:cNvSpPr>
          <p:nvPr/>
        </p:nvSpPr>
        <p:spPr>
          <a:xfrm>
            <a:off x="1369035" y="5100267"/>
            <a:ext cx="3131820" cy="59016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Fertigo Pro Script" panose="0200050000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Title of training course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38184BF-6422-FB45-8A03-0CAD8980DAB0}"/>
              </a:ext>
            </a:extLst>
          </p:cNvPr>
          <p:cNvSpPr txBox="1">
            <a:spLocks/>
          </p:cNvSpPr>
          <p:nvPr/>
        </p:nvSpPr>
        <p:spPr>
          <a:xfrm>
            <a:off x="4681207" y="5105339"/>
            <a:ext cx="3168332" cy="59016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Fertigo Pro Script" panose="0200050000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Titre</a:t>
            </a:r>
            <a:r>
              <a:rPr lang="en-US" sz="20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 de la formation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413F79-D4C8-5649-B41D-801504F47A6D}"/>
              </a:ext>
            </a:extLst>
          </p:cNvPr>
          <p:cNvCxnSpPr>
            <a:cxnSpLocks/>
          </p:cNvCxnSpPr>
          <p:nvPr/>
        </p:nvCxnSpPr>
        <p:spPr>
          <a:xfrm>
            <a:off x="1097280" y="6085918"/>
            <a:ext cx="30432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F73E72E-5CDE-F14B-B84E-ED90A67B32E3}"/>
              </a:ext>
            </a:extLst>
          </p:cNvPr>
          <p:cNvCxnSpPr>
            <a:cxnSpLocks/>
          </p:cNvCxnSpPr>
          <p:nvPr/>
        </p:nvCxnSpPr>
        <p:spPr>
          <a:xfrm>
            <a:off x="4993243" y="6075644"/>
            <a:ext cx="30432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1281087C-CD55-6C4C-A8C6-DDA27A6428FD}"/>
              </a:ext>
            </a:extLst>
          </p:cNvPr>
          <p:cNvSpPr txBox="1">
            <a:spLocks/>
          </p:cNvSpPr>
          <p:nvPr/>
        </p:nvSpPr>
        <p:spPr>
          <a:xfrm>
            <a:off x="4911050" y="6013952"/>
            <a:ext cx="3168332" cy="3041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  <a:spcAft>
                <a:spcPts val="100"/>
              </a:spcAft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Instructor /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Instructeur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081A0CE-4BC6-8A44-9048-ED42362BB253}"/>
              </a:ext>
            </a:extLst>
          </p:cNvPr>
          <p:cNvSpPr txBox="1">
            <a:spLocks/>
          </p:cNvSpPr>
          <p:nvPr/>
        </p:nvSpPr>
        <p:spPr>
          <a:xfrm>
            <a:off x="1034716" y="6013952"/>
            <a:ext cx="3168332" cy="3041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  <a:spcAft>
                <a:spcPts val="100"/>
              </a:spcAft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73419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AAB21D2B73F64982ED5130C4BB1492" ma:contentTypeVersion="3" ma:contentTypeDescription="Create a new document." ma:contentTypeScope="" ma:versionID="05889d5043a683edb6e9e655f6b64f63">
  <xsd:schema xmlns:xsd="http://www.w3.org/2001/XMLSchema" xmlns:xs="http://www.w3.org/2001/XMLSchema" xmlns:p="http://schemas.microsoft.com/office/2006/metadata/properties" xmlns:ns2="092a3c12-96a1-4764-89b7-a250b9af0240" targetNamespace="http://schemas.microsoft.com/office/2006/metadata/properties" ma:root="true" ma:fieldsID="daa1c832e6504503122a04e89a05378c" ns2:_="">
    <xsd:import namespace="092a3c12-96a1-4764-89b7-a250b9af024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2a3c12-96a1-4764-89b7-a250b9af024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A048D3-DE1E-4CF0-B382-D2F183C639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45C676-A1E0-4BAA-9884-07E7F3F2D77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8328DC6-9F62-472B-9F7B-B09015AB58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2a3c12-96a1-4764-89b7-a250b9af02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921</TotalTime>
  <Words>27</Words>
  <Application>Microsoft Office PowerPoint</Application>
  <PresentationFormat>Letter Paper (8.5x11 in)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 Light</vt:lpstr>
      <vt:lpstr>Arial</vt:lpstr>
      <vt:lpstr>Calibri</vt:lpstr>
      <vt:lpstr>Arial Narrow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Casavant</dc:creator>
  <cp:lastModifiedBy>Millman, Vanessa</cp:lastModifiedBy>
  <cp:revision>25</cp:revision>
  <cp:lastPrinted>2022-09-28T14:59:47Z</cp:lastPrinted>
  <dcterms:created xsi:type="dcterms:W3CDTF">2020-02-28T14:50:49Z</dcterms:created>
  <dcterms:modified xsi:type="dcterms:W3CDTF">2024-06-28T15:33:51Z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0x010100C8AAB21D2B73F64982ED5130C4BB1492</vt:lpwstr>
  </property>
</Properties>
</file>