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7" autoAdjust="0"/>
  </p:normalViewPr>
  <p:slideViewPr>
    <p:cSldViewPr snapToGrid="0">
      <p:cViewPr varScale="1">
        <p:scale>
          <a:sx n="108" d="100"/>
          <a:sy n="108" d="100"/>
        </p:scale>
        <p:origin x="17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2205038"/>
            <a:ext cx="8496300" cy="4151312"/>
          </a:xfrm>
          <a:prstGeom prst="rect">
            <a:avLst/>
          </a:prstGeom>
        </p:spPr>
        <p:txBody>
          <a:bodyPr/>
          <a:lstStyle>
            <a:lvl1pPr>
              <a:buClr>
                <a:srgbClr val="0F646C"/>
              </a:buCl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99445"/>
                </a:solidFill>
              </a:defRPr>
            </a:lvl1pPr>
          </a:lstStyle>
          <a:p>
            <a:fld id="{164A6589-CD2D-8246-91BE-4CF63D2B4F95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8" y="925196"/>
            <a:ext cx="8496622" cy="120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F6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2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35896" y="935038"/>
            <a:ext cx="5184253" cy="541813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32551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2552699"/>
            <a:ext cx="3255169" cy="380047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3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35038"/>
            <a:ext cx="2276475" cy="5421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105525" cy="542131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935038"/>
            <a:ext cx="8496300" cy="257492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602037"/>
            <a:ext cx="8496300" cy="275113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1628800"/>
            <a:ext cx="8496300" cy="4727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A6589-CD2D-8246-91BE-4CF63D2B4F95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8" y="925196"/>
            <a:ext cx="8496622" cy="703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24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496300" cy="362743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4589464"/>
            <a:ext cx="8496300" cy="17668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25195"/>
            <a:ext cx="8496622" cy="1209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7" y="2205038"/>
            <a:ext cx="4329065" cy="4151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05037"/>
            <a:ext cx="4191000" cy="4151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1951"/>
            <a:ext cx="8496299" cy="12016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2205038"/>
            <a:ext cx="422805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028950"/>
            <a:ext cx="4228058" cy="3327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92092" y="2205038"/>
            <a:ext cx="422805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92092" y="3028950"/>
            <a:ext cx="4228058" cy="3327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59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9693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5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32551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935038"/>
            <a:ext cx="5184253" cy="54181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2552699"/>
            <a:ext cx="3255169" cy="380047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F13C8-C203-E341-9D4C-88E44F92B8D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1AB-5BD6-DE44-BC92-008C5C28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305800" y="6356350"/>
            <a:ext cx="5143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E7D740E-1E6B-4E4A-8A8A-725E17C809DF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3528" y="925196"/>
            <a:ext cx="8496622" cy="120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3528" y="2205039"/>
            <a:ext cx="8496622" cy="41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3528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A7B967A8-1B04-EF4D-B51D-6F40A36855D1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ACB77-36C2-9E42-873C-D9961201DC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F646C"/>
          </a:solidFill>
          <a:latin typeface="Arial" charset="0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646C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orient="horz" pos="589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344">
          <p15:clr>
            <a:srgbClr val="F26B43"/>
          </p15:clr>
        </p15:guide>
        <p15:guide id="6" orient="horz" pos="1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C4200F-B444-D5A3-7953-D95FDCDA0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r="12592"/>
          <a:stretch/>
        </p:blipFill>
        <p:spPr>
          <a:xfrm>
            <a:off x="0" y="-8488"/>
            <a:ext cx="9144000" cy="6874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76691-EC3A-49EE-8DFE-BB9BFB8CB5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27200"/>
            <a:ext cx="9144000" cy="51392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043D5A40-543D-E2BC-E82D-0924D23C921C}"/>
              </a:ext>
            </a:extLst>
          </p:cNvPr>
          <p:cNvSpPr txBox="1">
            <a:spLocks/>
          </p:cNvSpPr>
          <p:nvPr/>
        </p:nvSpPr>
        <p:spPr>
          <a:xfrm>
            <a:off x="1005288" y="1106929"/>
            <a:ext cx="5740952" cy="240424"/>
          </a:xfrm>
          <a:prstGeom prst="rect">
            <a:avLst/>
          </a:prstGeom>
          <a:solidFill>
            <a:srgbClr val="74B7BF"/>
          </a:solidFill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0" u="none" strike="noStrike" kern="1200" cap="none" spc="0" normalizeH="0" baseline="0" dirty="0">
                <a:ln>
                  <a:noFill/>
                </a:ln>
                <a:solidFill>
                  <a:srgbClr val="002007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 dans les Forces </a:t>
            </a:r>
            <a:r>
              <a:rPr lang="fr-CA" sz="1000" b="1" dirty="0">
                <a:solidFill>
                  <a:srgbClr val="002007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armées canadiennes</a:t>
            </a:r>
            <a:endParaRPr kumimoji="0" lang="fr-CA" sz="10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4A258A-753C-20D6-A6EE-DF0B0F4BC1D9}"/>
              </a:ext>
            </a:extLst>
          </p:cNvPr>
          <p:cNvSpPr>
            <a:spLocks/>
          </p:cNvSpPr>
          <p:nvPr/>
        </p:nvSpPr>
        <p:spPr>
          <a:xfrm>
            <a:off x="323528" y="2330562"/>
            <a:ext cx="9144000" cy="1843399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BE859-44E7-70F2-FCF3-FF4BC63A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568945"/>
            <a:ext cx="2304256" cy="734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69923-FB09-848A-CB77-5E64F8995B8F}"/>
              </a:ext>
            </a:extLst>
          </p:cNvPr>
          <p:cNvSpPr txBox="1"/>
          <p:nvPr/>
        </p:nvSpPr>
        <p:spPr>
          <a:xfrm>
            <a:off x="966428" y="3539336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Pour avoir complété avec succès l’atelier</a:t>
            </a:r>
            <a:br>
              <a:rPr kumimoji="0" lang="fr-CA" sz="2000" b="1" i="0" u="none" strike="noStrike" kern="1200" cap="none" spc="0" normalizeH="0" baseline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fr-CA" sz="2000" b="1" i="0" u="none" strike="noStrike" kern="1200" cap="none" spc="0" normalizeH="0" baseline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Respect dans les FAC (code </a:t>
            </a:r>
            <a:r>
              <a:rPr lang="fr-CA" sz="2000" b="1" dirty="0">
                <a:solidFill>
                  <a:srgbClr val="6D90B8">
                    <a:lumMod val="50000"/>
                  </a:srgbClr>
                </a:solidFill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SGRH</a:t>
            </a:r>
            <a:r>
              <a:rPr kumimoji="0" lang="fr-CA" sz="2000" b="1" i="0" u="none" strike="noStrike" kern="1200" cap="none" spc="0" normalizeH="0" baseline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 8.9: 303130)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72FBE-455F-11B1-5735-2AE8AAE7C7FD}"/>
              </a:ext>
            </a:extLst>
          </p:cNvPr>
          <p:cNvCxnSpPr/>
          <p:nvPr/>
        </p:nvCxnSpPr>
        <p:spPr>
          <a:xfrm>
            <a:off x="1259632" y="3356992"/>
            <a:ext cx="66247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FAC139B-4A9F-3859-E98A-BA0E7F96DCD4}"/>
              </a:ext>
            </a:extLst>
          </p:cNvPr>
          <p:cNvSpPr/>
          <p:nvPr/>
        </p:nvSpPr>
        <p:spPr>
          <a:xfrm>
            <a:off x="1504941" y="1593400"/>
            <a:ext cx="5990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dirty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Ce certificat d’achèvement est présenté à: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D8771B-29C7-B92B-C08B-22FFCBAC24CE}"/>
              </a:ext>
            </a:extLst>
          </p:cNvPr>
          <p:cNvSpPr txBox="1"/>
          <p:nvPr/>
        </p:nvSpPr>
        <p:spPr>
          <a:xfrm>
            <a:off x="6179840" y="492620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Formatrice / Formateur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D1AD2D-1407-2906-8771-5773E28F5624}"/>
              </a:ext>
            </a:extLst>
          </p:cNvPr>
          <p:cNvSpPr txBox="1"/>
          <p:nvPr/>
        </p:nvSpPr>
        <p:spPr>
          <a:xfrm>
            <a:off x="827584" y="492620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>
                <a:ln>
                  <a:noFill/>
                </a:ln>
                <a:solidFill>
                  <a:srgbClr val="6D90B8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charset="-128"/>
                <a:cs typeface="Arial" panose="020B0604020202020204" pitchFamily="34" charset="0"/>
              </a:rPr>
              <a:t>Date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5C514A-8250-F2FE-F76A-A8D14BB680C4}"/>
              </a:ext>
            </a:extLst>
          </p:cNvPr>
          <p:cNvCxnSpPr/>
          <p:nvPr/>
        </p:nvCxnSpPr>
        <p:spPr>
          <a:xfrm>
            <a:off x="323528" y="5541349"/>
            <a:ext cx="187220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EF0E76-0814-7BB5-B4EB-7866AD68D6B9}"/>
              </a:ext>
            </a:extLst>
          </p:cNvPr>
          <p:cNvCxnSpPr/>
          <p:nvPr/>
        </p:nvCxnSpPr>
        <p:spPr>
          <a:xfrm>
            <a:off x="6228184" y="5521054"/>
            <a:ext cx="24586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FE784-775A-8CED-6E08-4176DFADE398}"/>
              </a:ext>
            </a:extLst>
          </p:cNvPr>
          <p:cNvCxnSpPr/>
          <p:nvPr/>
        </p:nvCxnSpPr>
        <p:spPr>
          <a:xfrm>
            <a:off x="6228184" y="5950032"/>
            <a:ext cx="24586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5473BA-1E8E-9960-3129-4DF0A9AA90ED}"/>
              </a:ext>
            </a:extLst>
          </p:cNvPr>
          <p:cNvSpPr txBox="1">
            <a:spLocks/>
          </p:cNvSpPr>
          <p:nvPr/>
        </p:nvSpPr>
        <p:spPr>
          <a:xfrm>
            <a:off x="935832" y="2672491"/>
            <a:ext cx="7272337" cy="6427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F646C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fr-CA" altLang="en-US" dirty="0"/>
              <a:t>Nom de la personne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BF9F79B8-1362-0D42-364B-E5B393CBA64F}"/>
              </a:ext>
            </a:extLst>
          </p:cNvPr>
          <p:cNvSpPr txBox="1">
            <a:spLocks/>
          </p:cNvSpPr>
          <p:nvPr/>
        </p:nvSpPr>
        <p:spPr>
          <a:xfrm>
            <a:off x="1005288" y="822873"/>
            <a:ext cx="5740952" cy="240424"/>
          </a:xfrm>
          <a:prstGeom prst="rect">
            <a:avLst/>
          </a:prstGeom>
          <a:solidFill>
            <a:srgbClr val="277B7D"/>
          </a:solidFill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CHEF – CONDUITE PROFESSIONNELLE ET CULTURE (CCPC)</a:t>
            </a:r>
            <a:endParaRPr kumimoji="0" lang="fr-CA" sz="1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352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ND">
      <a:dk1>
        <a:srgbClr val="000000"/>
      </a:dk1>
      <a:lt1>
        <a:srgbClr val="FFFFFF"/>
      </a:lt1>
      <a:dk2>
        <a:srgbClr val="1F548A"/>
      </a:dk2>
      <a:lt2>
        <a:srgbClr val="D0DCE8"/>
      </a:lt2>
      <a:accent1>
        <a:srgbClr val="6D90B8"/>
      </a:accent1>
      <a:accent2>
        <a:srgbClr val="629DD1"/>
      </a:accent2>
      <a:accent3>
        <a:srgbClr val="297FD5"/>
      </a:accent3>
      <a:accent4>
        <a:srgbClr val="7F8FA9"/>
      </a:accent4>
      <a:accent5>
        <a:srgbClr val="9DC0E3"/>
      </a:accent5>
      <a:accent6>
        <a:srgbClr val="75D5FF"/>
      </a:accent6>
      <a:hlink>
        <a:srgbClr val="AD7EFF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F419CB-5C4D-B044-B1F7-9D8334991B80}" vid="{B5ED224B-4C15-6745-8D43-3B9BB97A36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A643408F81748BDC7699A70270403" ma:contentTypeVersion="2" ma:contentTypeDescription="Create a new document." ma:contentTypeScope="" ma:versionID="34353c5c77ebf237baae4aeabc675180">
  <xsd:schema xmlns:xsd="http://www.w3.org/2001/XMLSchema" xmlns:xs="http://www.w3.org/2001/XMLSchema" xmlns:p="http://schemas.microsoft.com/office/2006/metadata/properties" xmlns:ns2="092a3c12-96a1-4764-89b7-a250b9af0240" targetNamespace="http://schemas.microsoft.com/office/2006/metadata/properties" ma:root="true" ma:fieldsID="daa1c832e6504503122a04e89a05378c" ns2:_="">
    <xsd:import namespace="092a3c12-96a1-4764-89b7-a250b9af02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a3c12-96a1-4764-89b7-a250b9af02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F3D413-709D-4D93-86F1-C784258D4B14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092a3c12-96a1-4764-89b7-a250b9af0240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2CE761F-77E6-494E-B565-B2973D09E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a3c12-96a1-4764-89b7-a250b9af0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49A454-1A8E-4092-909A-4CA429CF5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48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Tw Cen MT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Chalifour Capt GJD@CPCC DPCET@Defence365</dc:creator>
  <cp:lastModifiedBy>Millman, Vanessa</cp:lastModifiedBy>
  <cp:revision>4</cp:revision>
  <dcterms:created xsi:type="dcterms:W3CDTF">2023-05-05T18:39:41Z</dcterms:created>
  <dcterms:modified xsi:type="dcterms:W3CDTF">2024-06-28T15:28:20Z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0x010100507A643408F81748BDC7699A70270403</vt:lpwstr>
  </property>
</Properties>
</file>