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7" autoAdjust="0"/>
  </p:normalViewPr>
  <p:slideViewPr>
    <p:cSldViewPr snapToGrid="0">
      <p:cViewPr varScale="1">
        <p:scale>
          <a:sx n="108" d="100"/>
          <a:sy n="108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2205038"/>
            <a:ext cx="8496300" cy="4151312"/>
          </a:xfrm>
          <a:prstGeom prst="rect">
            <a:avLst/>
          </a:prstGeom>
        </p:spPr>
        <p:txBody>
          <a:bodyPr/>
          <a:lstStyle>
            <a:lvl1pPr>
              <a:buClr>
                <a:srgbClr val="0F646C"/>
              </a:buCl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99445"/>
                </a:solidFill>
              </a:defRPr>
            </a:lvl1pPr>
          </a:lstStyle>
          <a:p>
            <a:fld id="{164A6589-CD2D-8246-91BE-4CF63D2B4F95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120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6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2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5896" y="935038"/>
            <a:ext cx="5184253" cy="54181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32551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2552699"/>
            <a:ext cx="3255169" cy="380047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3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35038"/>
            <a:ext cx="2276475" cy="5421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105525" cy="542131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935038"/>
            <a:ext cx="8496300" cy="257492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602037"/>
            <a:ext cx="8496300" cy="27511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28800"/>
            <a:ext cx="8496300" cy="4727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A6589-CD2D-8246-91BE-4CF63D2B4F95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703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2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496300" cy="362743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4589464"/>
            <a:ext cx="8496300" cy="17668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25195"/>
            <a:ext cx="8496622" cy="1209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7" y="2205038"/>
            <a:ext cx="4329065" cy="4151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05037"/>
            <a:ext cx="4191000" cy="4151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1951"/>
            <a:ext cx="8496299" cy="12016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2205038"/>
            <a:ext cx="422805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028950"/>
            <a:ext cx="4228058" cy="3327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92092" y="2205038"/>
            <a:ext cx="422805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92092" y="3028950"/>
            <a:ext cx="4228058" cy="3327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5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9693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5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32551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935038"/>
            <a:ext cx="5184253" cy="54181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2552699"/>
            <a:ext cx="3255169" cy="380047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305800" y="6356350"/>
            <a:ext cx="5143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E7D740E-1E6B-4E4A-8A8A-725E17C809DF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120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3528" y="2205039"/>
            <a:ext cx="8496622" cy="41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3528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A7B967A8-1B04-EF4D-B51D-6F40A36855D1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ACB77-36C2-9E42-873C-D9961201DC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F646C"/>
          </a:solidFill>
          <a:latin typeface="Arial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646C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589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344">
          <p15:clr>
            <a:srgbClr val="F26B43"/>
          </p15:clr>
        </p15:guide>
        <p15:guide id="6" orient="horz" pos="1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C4200F-B444-D5A3-7953-D95FDCDA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r="12592"/>
          <a:stretch/>
        </p:blipFill>
        <p:spPr>
          <a:xfrm>
            <a:off x="0" y="-8488"/>
            <a:ext cx="9144000" cy="6874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76691-EC3A-49EE-8DFE-BB9BFB8CB5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27200"/>
            <a:ext cx="9144000" cy="51392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043D5A40-543D-E2BC-E82D-0924D23C92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288" y="1106929"/>
            <a:ext cx="3028232" cy="241300"/>
          </a:xfrm>
          <a:prstGeom prst="rect">
            <a:avLst/>
          </a:prstGeom>
          <a:solidFill>
            <a:srgbClr val="74B7BF"/>
          </a:solidFill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2007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 in the Canadian Armed Forces (RitCAF)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4A258A-753C-20D6-A6EE-DF0B0F4BC1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843399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BE859-44E7-70F2-FCF3-FF4BC63A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568945"/>
            <a:ext cx="2304256" cy="734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69923-FB09-848A-CB77-5E64F8995B8F}"/>
              </a:ext>
            </a:extLst>
          </p:cNvPr>
          <p:cNvSpPr txBox="1"/>
          <p:nvPr/>
        </p:nvSpPr>
        <p:spPr>
          <a:xfrm>
            <a:off x="966428" y="3539336"/>
            <a:ext cx="7067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For having successfully completed the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Respect in the CAF Workshop (HRMS 8.9 Code: 303129)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D90B8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72FBE-455F-11B1-5735-2AE8AAE7C7FD}"/>
              </a:ext>
            </a:extLst>
          </p:cNvPr>
          <p:cNvCxnSpPr/>
          <p:nvPr/>
        </p:nvCxnSpPr>
        <p:spPr>
          <a:xfrm>
            <a:off x="1259632" y="3356992"/>
            <a:ext cx="66247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4CC01C-12D9-D1DF-AD05-E81E9B9CF2D3}"/>
              </a:ext>
            </a:extLst>
          </p:cNvPr>
          <p:cNvSpPr txBox="1"/>
          <p:nvPr/>
        </p:nvSpPr>
        <p:spPr>
          <a:xfrm>
            <a:off x="6179840" y="492620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Facilitators’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94E60-7662-705B-F561-A109A6E5381A}"/>
              </a:ext>
            </a:extLst>
          </p:cNvPr>
          <p:cNvSpPr txBox="1"/>
          <p:nvPr/>
        </p:nvSpPr>
        <p:spPr>
          <a:xfrm>
            <a:off x="827584" y="492620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Date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374573-DDC4-06F4-F18F-61C52F92E3F3}"/>
              </a:ext>
            </a:extLst>
          </p:cNvPr>
          <p:cNvCxnSpPr/>
          <p:nvPr/>
        </p:nvCxnSpPr>
        <p:spPr>
          <a:xfrm>
            <a:off x="323528" y="5541349"/>
            <a:ext cx="187220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A12C7C-E4E7-5BD9-A136-94F811CD01C8}"/>
              </a:ext>
            </a:extLst>
          </p:cNvPr>
          <p:cNvCxnSpPr/>
          <p:nvPr/>
        </p:nvCxnSpPr>
        <p:spPr>
          <a:xfrm>
            <a:off x="6228184" y="5521054"/>
            <a:ext cx="24586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AC139B-4A9F-3859-E98A-BA0E7F96DCD4}"/>
              </a:ext>
            </a:extLst>
          </p:cNvPr>
          <p:cNvSpPr/>
          <p:nvPr/>
        </p:nvSpPr>
        <p:spPr>
          <a:xfrm>
            <a:off x="1504941" y="1593400"/>
            <a:ext cx="5990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This certificate of achievement is presented to: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D90B8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F5ECDA-1AC5-0CEF-C265-4BB5864A4A8F}"/>
              </a:ext>
            </a:extLst>
          </p:cNvPr>
          <p:cNvCxnSpPr/>
          <p:nvPr/>
        </p:nvCxnSpPr>
        <p:spPr>
          <a:xfrm>
            <a:off x="6228184" y="5950032"/>
            <a:ext cx="24586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C919F73-5C38-FA2D-7B07-6FEEA4870C08}"/>
              </a:ext>
            </a:extLst>
          </p:cNvPr>
          <p:cNvSpPr txBox="1">
            <a:spLocks/>
          </p:cNvSpPr>
          <p:nvPr/>
        </p:nvSpPr>
        <p:spPr>
          <a:xfrm>
            <a:off x="935832" y="2672491"/>
            <a:ext cx="7272337" cy="6427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F646C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CA" altLang="en-US" dirty="0"/>
              <a:t>Name of participant</a:t>
            </a:r>
          </a:p>
        </p:txBody>
      </p:sp>
    </p:spTree>
    <p:extLst>
      <p:ext uri="{BB962C8B-B14F-4D97-AF65-F5344CB8AC3E}">
        <p14:creationId xmlns:p14="http://schemas.microsoft.com/office/powerpoint/2010/main" val="5194642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B5ED224B-4C15-6745-8D43-3B9BB97A36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A643408F81748BDC7699A70270403" ma:contentTypeVersion="2" ma:contentTypeDescription="Create a new document." ma:contentTypeScope="" ma:versionID="34353c5c77ebf237baae4aeabc675180">
  <xsd:schema xmlns:xsd="http://www.w3.org/2001/XMLSchema" xmlns:xs="http://www.w3.org/2001/XMLSchema" xmlns:p="http://schemas.microsoft.com/office/2006/metadata/properties" xmlns:ns2="092a3c12-96a1-4764-89b7-a250b9af0240" targetNamespace="http://schemas.microsoft.com/office/2006/metadata/properties" ma:root="true" ma:fieldsID="daa1c832e6504503122a04e89a05378c" ns2:_="">
    <xsd:import namespace="092a3c12-96a1-4764-89b7-a250b9af0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3c12-96a1-4764-89b7-a250b9af02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58F07-6FEF-4FD5-879F-7BC1C34F1B4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092a3c12-96a1-4764-89b7-a250b9af0240"/>
  </ds:schemaRefs>
</ds:datastoreItem>
</file>

<file path=customXml/itemProps2.xml><?xml version="1.0" encoding="utf-8"?>
<ds:datastoreItem xmlns:ds="http://schemas.openxmlformats.org/officeDocument/2006/customXml" ds:itemID="{E16CD332-9EE2-4E55-88F4-D0857782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a3c12-96a1-4764-89b7-a250b9af0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9AE3E-CA78-4D62-AF26-687661F9A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46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Tw Cen MT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Chalifour Capt GJD@CPCC DPCET@Defence365</dc:creator>
  <cp:lastModifiedBy>Snow C@CFB Kingston PSP@Defence365</cp:lastModifiedBy>
  <cp:revision>3</cp:revision>
  <dcterms:created xsi:type="dcterms:W3CDTF">2023-05-05T18:39:41Z</dcterms:created>
  <dcterms:modified xsi:type="dcterms:W3CDTF">2023-05-10T18:43:10Z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0x010100507A643408F81748BDC7699A70270403</vt:lpwstr>
  </property>
</Properties>
</file>